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60"/>
  </p:notesMasterIdLst>
  <p:sldIdLst>
    <p:sldId id="256" r:id="rId2"/>
    <p:sldId id="311" r:id="rId3"/>
    <p:sldId id="312" r:id="rId4"/>
    <p:sldId id="281" r:id="rId5"/>
    <p:sldId id="310" r:id="rId6"/>
    <p:sldId id="257" r:id="rId7"/>
    <p:sldId id="313" r:id="rId8"/>
    <p:sldId id="280"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83" r:id="rId24"/>
    <p:sldId id="272" r:id="rId25"/>
    <p:sldId id="273" r:id="rId26"/>
    <p:sldId id="274" r:id="rId27"/>
    <p:sldId id="275" r:id="rId28"/>
    <p:sldId id="276" r:id="rId29"/>
    <p:sldId id="277" r:id="rId30"/>
    <p:sldId id="278" r:id="rId31"/>
    <p:sldId id="279" r:id="rId32"/>
    <p:sldId id="282"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E90C8"/>
    <a:srgbClr val="FFFFCC"/>
    <a:srgbClr val="CCFFCC"/>
    <a:srgbClr val="CCFFFF"/>
    <a:srgbClr val="FFC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9322"/>
    <p:restoredTop sz="95840"/>
  </p:normalViewPr>
  <p:slideViewPr>
    <p:cSldViewPr snapToGrid="0" snapToObjects="1">
      <p:cViewPr varScale="1">
        <p:scale>
          <a:sx n="97" d="100"/>
          <a:sy n="97" d="100"/>
        </p:scale>
        <p:origin x="200" y="6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media/image1.tiff>
</file>

<file path=ppt/media/image2.png>
</file>

<file path=ppt/media/image3.png>
</file>

<file path=ppt/media/image4.tiff>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525550-B16F-4E8C-9934-78A0F75DDA99}" type="datetimeFigureOut">
              <a:rPr kumimoji="1" lang="ja-JP" altLang="en-US" smtClean="0"/>
              <a:t>2020/8/11</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FD5804-CDDB-4C7B-82DD-AF2A4FE92480}" type="slidenum">
              <a:rPr kumimoji="1" lang="ja-JP" altLang="en-US" smtClean="0"/>
              <a:t>‹#›</a:t>
            </a:fld>
            <a:endParaRPr kumimoji="1" lang="ja-JP" altLang="en-US"/>
          </a:p>
        </p:txBody>
      </p:sp>
    </p:spTree>
    <p:extLst>
      <p:ext uri="{BB962C8B-B14F-4D97-AF65-F5344CB8AC3E}">
        <p14:creationId xmlns:p14="http://schemas.microsoft.com/office/powerpoint/2010/main" val="32825918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05F6FF2-1ED5-E141-BC60-CA5980B8E727}"/>
              </a:ext>
            </a:extLst>
          </p:cNvPr>
          <p:cNvSpPr>
            <a:spLocks noGrp="1"/>
          </p:cNvSpPr>
          <p:nvPr>
            <p:ph type="ctrTitle"/>
          </p:nvPr>
        </p:nvSpPr>
        <p:spPr>
          <a:xfrm>
            <a:off x="1143000" y="855023"/>
            <a:ext cx="6858000" cy="3265715"/>
          </a:xfrm>
        </p:spPr>
        <p:txBody>
          <a:bodyPr anchor="b"/>
          <a:lstStyle>
            <a:lvl1pPr algn="ctr">
              <a:defRPr sz="4500" b="0" i="0">
                <a:latin typeface="Verdana" panose="020B0604030504040204" pitchFamily="34" charset="0"/>
                <a:cs typeface="Verdana" panose="020B0604030504040204" pitchFamily="34" charset="0"/>
              </a:defRPr>
            </a:lvl1pPr>
          </a:lstStyle>
          <a:p>
            <a:r>
              <a:rPr kumimoji="1" lang="ja-JP" altLang="en-US"/>
              <a:t>マスター タイトルの書式設定</a:t>
            </a:r>
          </a:p>
        </p:txBody>
      </p:sp>
      <p:sp>
        <p:nvSpPr>
          <p:cNvPr id="3" name="字幕 2">
            <a:extLst>
              <a:ext uri="{FF2B5EF4-FFF2-40B4-BE49-F238E27FC236}">
                <a16:creationId xmlns:a16="http://schemas.microsoft.com/office/drawing/2014/main" id="{CEAC387E-408B-2A4C-A7F0-6ED28D04539D}"/>
              </a:ext>
            </a:extLst>
          </p:cNvPr>
          <p:cNvSpPr>
            <a:spLocks noGrp="1"/>
          </p:cNvSpPr>
          <p:nvPr>
            <p:ph type="subTitle" idx="1"/>
          </p:nvPr>
        </p:nvSpPr>
        <p:spPr>
          <a:xfrm>
            <a:off x="1143000" y="4263243"/>
            <a:ext cx="6858000" cy="1840675"/>
          </a:xfrm>
        </p:spPr>
        <p:txBody>
          <a:bodyPr/>
          <a:lstStyle>
            <a:lvl1pPr marL="0" indent="0" algn="ctr">
              <a:buNone/>
              <a:defRPr sz="1800" b="0" i="0">
                <a:latin typeface="Verdana" panose="020B0604030504040204" pitchFamily="34" charset="0"/>
                <a:cs typeface="Verdana" panose="020B060403050404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DDF827FE-F453-D141-9A8A-38DE2F8CC624}"/>
              </a:ext>
            </a:extLst>
          </p:cNvPr>
          <p:cNvSpPr>
            <a:spLocks noGrp="1"/>
          </p:cNvSpPr>
          <p:nvPr>
            <p:ph type="dt" sz="half" idx="10"/>
          </p:nvPr>
        </p:nvSpPr>
        <p:spPr>
          <a:xfrm>
            <a:off x="1046284" y="6356351"/>
            <a:ext cx="1639766" cy="365125"/>
          </a:xfrm>
        </p:spPr>
        <p:txBody>
          <a:bodyPr/>
          <a:lstStyle/>
          <a:p>
            <a:fld id="{4741BCF7-F54E-476F-B920-2B23C1F5BF08}" type="datetime1">
              <a:rPr kumimoji="1" lang="ja-JP" altLang="en-US" smtClean="0"/>
              <a:t>2020/8/11</a:t>
            </a:fld>
            <a:endParaRPr kumimoji="1" lang="ja-JP" altLang="en-US"/>
          </a:p>
        </p:txBody>
      </p:sp>
      <p:sp>
        <p:nvSpPr>
          <p:cNvPr id="5" name="フッター プレースホルダー 4">
            <a:extLst>
              <a:ext uri="{FF2B5EF4-FFF2-40B4-BE49-F238E27FC236}">
                <a16:creationId xmlns:a16="http://schemas.microsoft.com/office/drawing/2014/main" id="{12F948A0-4D34-294D-9233-6516A71A2C4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9652EB4-C18B-FF43-889B-FFA9F8F120F3}"/>
              </a:ext>
            </a:extLst>
          </p:cNvPr>
          <p:cNvSpPr>
            <a:spLocks noGrp="1"/>
          </p:cNvSpPr>
          <p:nvPr>
            <p:ph type="sldNum" sz="quarter" idx="12"/>
          </p:nvPr>
        </p:nvSpPr>
        <p:spPr/>
        <p:txBody>
          <a:bodyPr/>
          <a:lstStyle/>
          <a:p>
            <a:fld id="{DE352CEF-945B-1143-8339-6BC8B096D7E7}" type="slidenum">
              <a:rPr kumimoji="1" lang="ja-JP" altLang="en-US" smtClean="0"/>
              <a:t>‹#›</a:t>
            </a:fld>
            <a:endParaRPr kumimoji="1" lang="ja-JP" altLang="en-US"/>
          </a:p>
        </p:txBody>
      </p:sp>
    </p:spTree>
    <p:extLst>
      <p:ext uri="{BB962C8B-B14F-4D97-AF65-F5344CB8AC3E}">
        <p14:creationId xmlns:p14="http://schemas.microsoft.com/office/powerpoint/2010/main" val="2579671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D65E5A0-8A77-BB42-976D-326767C2CD5B}"/>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6DFAE47B-3067-C646-9B22-9106C5B9E6F5}"/>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B31C9171-A2D2-3549-945A-CCB81C19BF3D}"/>
              </a:ext>
            </a:extLst>
          </p:cNvPr>
          <p:cNvSpPr>
            <a:spLocks noGrp="1"/>
          </p:cNvSpPr>
          <p:nvPr>
            <p:ph type="dt" sz="half" idx="10"/>
          </p:nvPr>
        </p:nvSpPr>
        <p:spPr/>
        <p:txBody>
          <a:bodyPr/>
          <a:lstStyle/>
          <a:p>
            <a:fld id="{23D52393-5047-48DD-B483-2EFD6736FE22}" type="datetime1">
              <a:rPr kumimoji="1" lang="ja-JP" altLang="en-US" smtClean="0"/>
              <a:t>2020/8/11</a:t>
            </a:fld>
            <a:endParaRPr kumimoji="1" lang="ja-JP" altLang="en-US"/>
          </a:p>
        </p:txBody>
      </p:sp>
      <p:sp>
        <p:nvSpPr>
          <p:cNvPr id="5" name="フッター プレースホルダー 4">
            <a:extLst>
              <a:ext uri="{FF2B5EF4-FFF2-40B4-BE49-F238E27FC236}">
                <a16:creationId xmlns:a16="http://schemas.microsoft.com/office/drawing/2014/main" id="{C3206AF9-033D-0A48-8051-F669F07D611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61EDEB6A-DBF7-3B48-8C2A-D05EA973539B}"/>
              </a:ext>
            </a:extLst>
          </p:cNvPr>
          <p:cNvSpPr>
            <a:spLocks noGrp="1"/>
          </p:cNvSpPr>
          <p:nvPr>
            <p:ph type="sldNum" sz="quarter" idx="12"/>
          </p:nvPr>
        </p:nvSpPr>
        <p:spPr/>
        <p:txBody>
          <a:bodyPr/>
          <a:lstStyle/>
          <a:p>
            <a:fld id="{DE352CEF-945B-1143-8339-6BC8B096D7E7}" type="slidenum">
              <a:rPr kumimoji="1" lang="ja-JP" altLang="en-US" smtClean="0"/>
              <a:t>‹#›</a:t>
            </a:fld>
            <a:endParaRPr kumimoji="1" lang="ja-JP" altLang="en-US"/>
          </a:p>
        </p:txBody>
      </p:sp>
    </p:spTree>
    <p:extLst>
      <p:ext uri="{BB962C8B-B14F-4D97-AF65-F5344CB8AC3E}">
        <p14:creationId xmlns:p14="http://schemas.microsoft.com/office/powerpoint/2010/main" val="35378310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357B3C51-AE99-3C4E-B843-709B10E38599}"/>
              </a:ext>
            </a:extLst>
          </p:cNvPr>
          <p:cNvSpPr>
            <a:spLocks noGrp="1"/>
          </p:cNvSpPr>
          <p:nvPr>
            <p:ph type="title" orient="vert"/>
          </p:nvPr>
        </p:nvSpPr>
        <p:spPr>
          <a:xfrm>
            <a:off x="6543675" y="365125"/>
            <a:ext cx="1971675"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172833B-64E5-EA4D-9139-5CE1585BBBBC}"/>
              </a:ext>
            </a:extLst>
          </p:cNvPr>
          <p:cNvSpPr>
            <a:spLocks noGrp="1"/>
          </p:cNvSpPr>
          <p:nvPr>
            <p:ph type="body" orient="vert" idx="1"/>
          </p:nvPr>
        </p:nvSpPr>
        <p:spPr>
          <a:xfrm>
            <a:off x="628650" y="365125"/>
            <a:ext cx="5800725"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B9DC8AA-2006-2E47-A49D-E72EE9944782}"/>
              </a:ext>
            </a:extLst>
          </p:cNvPr>
          <p:cNvSpPr>
            <a:spLocks noGrp="1"/>
          </p:cNvSpPr>
          <p:nvPr>
            <p:ph type="dt" sz="half" idx="10"/>
          </p:nvPr>
        </p:nvSpPr>
        <p:spPr/>
        <p:txBody>
          <a:bodyPr/>
          <a:lstStyle/>
          <a:p>
            <a:fld id="{F576187B-818D-49E8-BBD7-741B72DD2D89}" type="datetime1">
              <a:rPr kumimoji="1" lang="ja-JP" altLang="en-US" smtClean="0"/>
              <a:t>2020/8/11</a:t>
            </a:fld>
            <a:endParaRPr kumimoji="1" lang="ja-JP" altLang="en-US"/>
          </a:p>
        </p:txBody>
      </p:sp>
      <p:sp>
        <p:nvSpPr>
          <p:cNvPr id="5" name="フッター プレースホルダー 4">
            <a:extLst>
              <a:ext uri="{FF2B5EF4-FFF2-40B4-BE49-F238E27FC236}">
                <a16:creationId xmlns:a16="http://schemas.microsoft.com/office/drawing/2014/main" id="{C8664B9F-C69A-574B-9F64-CF5044D85FE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23237CA-19D3-E048-ABC1-08B34810DE9A}"/>
              </a:ext>
            </a:extLst>
          </p:cNvPr>
          <p:cNvSpPr>
            <a:spLocks noGrp="1"/>
          </p:cNvSpPr>
          <p:nvPr>
            <p:ph type="sldNum" sz="quarter" idx="12"/>
          </p:nvPr>
        </p:nvSpPr>
        <p:spPr/>
        <p:txBody>
          <a:bodyPr/>
          <a:lstStyle/>
          <a:p>
            <a:fld id="{DE352CEF-945B-1143-8339-6BC8B096D7E7}" type="slidenum">
              <a:rPr kumimoji="1" lang="ja-JP" altLang="en-US" smtClean="0"/>
              <a:t>‹#›</a:t>
            </a:fld>
            <a:endParaRPr kumimoji="1" lang="ja-JP" altLang="en-US"/>
          </a:p>
        </p:txBody>
      </p:sp>
    </p:spTree>
    <p:extLst>
      <p:ext uri="{BB962C8B-B14F-4D97-AF65-F5344CB8AC3E}">
        <p14:creationId xmlns:p14="http://schemas.microsoft.com/office/powerpoint/2010/main" val="31998847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4EF2988-4C94-C94F-8A12-B2076EDE0AB8}"/>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0BB27717-604D-624E-A975-B7B535172BCC}"/>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CF7653D-BB81-E74A-8300-2BCAD305C0C3}"/>
              </a:ext>
            </a:extLst>
          </p:cNvPr>
          <p:cNvSpPr>
            <a:spLocks noGrp="1"/>
          </p:cNvSpPr>
          <p:nvPr>
            <p:ph type="dt" sz="half" idx="10"/>
          </p:nvPr>
        </p:nvSpPr>
        <p:spPr/>
        <p:txBody>
          <a:bodyPr/>
          <a:lstStyle/>
          <a:p>
            <a:fld id="{D8BBC537-6D77-49C2-8DE1-749008ACE26B}" type="datetime1">
              <a:rPr kumimoji="1" lang="ja-JP" altLang="en-US" smtClean="0"/>
              <a:t>2020/8/11</a:t>
            </a:fld>
            <a:endParaRPr kumimoji="1" lang="ja-JP" altLang="en-US"/>
          </a:p>
        </p:txBody>
      </p:sp>
      <p:sp>
        <p:nvSpPr>
          <p:cNvPr id="5" name="フッター プレースホルダー 4">
            <a:extLst>
              <a:ext uri="{FF2B5EF4-FFF2-40B4-BE49-F238E27FC236}">
                <a16:creationId xmlns:a16="http://schemas.microsoft.com/office/drawing/2014/main" id="{24BFE9E9-03CD-EE41-8DB9-C017238E9A2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AC471D2-ED52-5745-857E-0263D23C34BA}"/>
              </a:ext>
            </a:extLst>
          </p:cNvPr>
          <p:cNvSpPr>
            <a:spLocks noGrp="1"/>
          </p:cNvSpPr>
          <p:nvPr>
            <p:ph type="sldNum" sz="quarter" idx="12"/>
          </p:nvPr>
        </p:nvSpPr>
        <p:spPr/>
        <p:txBody>
          <a:bodyPr/>
          <a:lstStyle/>
          <a:p>
            <a:fld id="{DE352CEF-945B-1143-8339-6BC8B096D7E7}" type="slidenum">
              <a:rPr kumimoji="1" lang="ja-JP" altLang="en-US" smtClean="0"/>
              <a:t>‹#›</a:t>
            </a:fld>
            <a:endParaRPr kumimoji="1" lang="ja-JP" altLang="en-US"/>
          </a:p>
        </p:txBody>
      </p:sp>
    </p:spTree>
    <p:extLst>
      <p:ext uri="{BB962C8B-B14F-4D97-AF65-F5344CB8AC3E}">
        <p14:creationId xmlns:p14="http://schemas.microsoft.com/office/powerpoint/2010/main" val="61907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65D1EF1-12EA-C44C-8DF9-3041F288D99E}"/>
              </a:ext>
            </a:extLst>
          </p:cNvPr>
          <p:cNvSpPr>
            <a:spLocks noGrp="1"/>
          </p:cNvSpPr>
          <p:nvPr>
            <p:ph type="title"/>
          </p:nvPr>
        </p:nvSpPr>
        <p:spPr>
          <a:xfrm>
            <a:off x="623888" y="1709739"/>
            <a:ext cx="7886700" cy="2852737"/>
          </a:xfrm>
        </p:spPr>
        <p:txBody>
          <a:bodyPr anchor="b"/>
          <a:lstStyle>
            <a:lvl1pPr>
              <a:defRPr sz="45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8689C9C1-FEE6-1E4B-A2C6-F2C2D5D28DFE}"/>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1A174C57-B0AC-2245-BF3A-FCE46D6D90AD}"/>
              </a:ext>
            </a:extLst>
          </p:cNvPr>
          <p:cNvSpPr>
            <a:spLocks noGrp="1"/>
          </p:cNvSpPr>
          <p:nvPr>
            <p:ph type="dt" sz="half" idx="10"/>
          </p:nvPr>
        </p:nvSpPr>
        <p:spPr/>
        <p:txBody>
          <a:bodyPr/>
          <a:lstStyle/>
          <a:p>
            <a:fld id="{89EAC7C0-C7C7-4D03-8F55-61D0A32EB53D}" type="datetime1">
              <a:rPr kumimoji="1" lang="ja-JP" altLang="en-US" smtClean="0"/>
              <a:t>2020/8/11</a:t>
            </a:fld>
            <a:endParaRPr kumimoji="1" lang="ja-JP" altLang="en-US"/>
          </a:p>
        </p:txBody>
      </p:sp>
      <p:sp>
        <p:nvSpPr>
          <p:cNvPr id="5" name="フッター プレースホルダー 4">
            <a:extLst>
              <a:ext uri="{FF2B5EF4-FFF2-40B4-BE49-F238E27FC236}">
                <a16:creationId xmlns:a16="http://schemas.microsoft.com/office/drawing/2014/main" id="{70B708BC-0504-1C49-90E9-95F0846CA12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4939884-C531-E845-9328-0C5D9CE99F7D}"/>
              </a:ext>
            </a:extLst>
          </p:cNvPr>
          <p:cNvSpPr>
            <a:spLocks noGrp="1"/>
          </p:cNvSpPr>
          <p:nvPr>
            <p:ph type="sldNum" sz="quarter" idx="12"/>
          </p:nvPr>
        </p:nvSpPr>
        <p:spPr/>
        <p:txBody>
          <a:bodyPr/>
          <a:lstStyle/>
          <a:p>
            <a:fld id="{DE352CEF-945B-1143-8339-6BC8B096D7E7}" type="slidenum">
              <a:rPr kumimoji="1" lang="ja-JP" altLang="en-US" smtClean="0"/>
              <a:t>‹#›</a:t>
            </a:fld>
            <a:endParaRPr kumimoji="1" lang="ja-JP" altLang="en-US"/>
          </a:p>
        </p:txBody>
      </p:sp>
    </p:spTree>
    <p:extLst>
      <p:ext uri="{BB962C8B-B14F-4D97-AF65-F5344CB8AC3E}">
        <p14:creationId xmlns:p14="http://schemas.microsoft.com/office/powerpoint/2010/main" val="3383060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A342588-DDED-D648-BA84-2EDFBA9B132C}"/>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09CFEE9-32B9-2C43-AD5B-A8AC0DB69CA8}"/>
              </a:ext>
            </a:extLst>
          </p:cNvPr>
          <p:cNvSpPr>
            <a:spLocks noGrp="1"/>
          </p:cNvSpPr>
          <p:nvPr>
            <p:ph sz="half" idx="1"/>
          </p:nvPr>
        </p:nvSpPr>
        <p:spPr>
          <a:xfrm>
            <a:off x="628650" y="1825625"/>
            <a:ext cx="38862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7009AEAF-7F7B-A341-9188-D8DC036288A7}"/>
              </a:ext>
            </a:extLst>
          </p:cNvPr>
          <p:cNvSpPr>
            <a:spLocks noGrp="1"/>
          </p:cNvSpPr>
          <p:nvPr>
            <p:ph sz="half" idx="2"/>
          </p:nvPr>
        </p:nvSpPr>
        <p:spPr>
          <a:xfrm>
            <a:off x="4629150" y="1825625"/>
            <a:ext cx="38862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82D78B11-3F73-C347-B51A-F0CC6D0ECC1E}"/>
              </a:ext>
            </a:extLst>
          </p:cNvPr>
          <p:cNvSpPr>
            <a:spLocks noGrp="1"/>
          </p:cNvSpPr>
          <p:nvPr>
            <p:ph type="dt" sz="half" idx="10"/>
          </p:nvPr>
        </p:nvSpPr>
        <p:spPr/>
        <p:txBody>
          <a:bodyPr/>
          <a:lstStyle/>
          <a:p>
            <a:fld id="{A4369F2E-3DEF-4B93-8F8E-7B1F86D6AD5D}" type="datetime1">
              <a:rPr kumimoji="1" lang="ja-JP" altLang="en-US" smtClean="0"/>
              <a:t>2020/8/11</a:t>
            </a:fld>
            <a:endParaRPr kumimoji="1" lang="ja-JP" altLang="en-US"/>
          </a:p>
        </p:txBody>
      </p:sp>
      <p:sp>
        <p:nvSpPr>
          <p:cNvPr id="6" name="フッター プレースホルダー 5">
            <a:extLst>
              <a:ext uri="{FF2B5EF4-FFF2-40B4-BE49-F238E27FC236}">
                <a16:creationId xmlns:a16="http://schemas.microsoft.com/office/drawing/2014/main" id="{3EEC51CD-8B2E-E941-8EC5-54BF70C99914}"/>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86B5434C-CFF2-B147-A08A-62C37A5F5894}"/>
              </a:ext>
            </a:extLst>
          </p:cNvPr>
          <p:cNvSpPr>
            <a:spLocks noGrp="1"/>
          </p:cNvSpPr>
          <p:nvPr>
            <p:ph type="sldNum" sz="quarter" idx="12"/>
          </p:nvPr>
        </p:nvSpPr>
        <p:spPr/>
        <p:txBody>
          <a:bodyPr/>
          <a:lstStyle/>
          <a:p>
            <a:fld id="{DE352CEF-945B-1143-8339-6BC8B096D7E7}" type="slidenum">
              <a:rPr kumimoji="1" lang="ja-JP" altLang="en-US" smtClean="0"/>
              <a:t>‹#›</a:t>
            </a:fld>
            <a:endParaRPr kumimoji="1" lang="ja-JP" altLang="en-US"/>
          </a:p>
        </p:txBody>
      </p:sp>
    </p:spTree>
    <p:extLst>
      <p:ext uri="{BB962C8B-B14F-4D97-AF65-F5344CB8AC3E}">
        <p14:creationId xmlns:p14="http://schemas.microsoft.com/office/powerpoint/2010/main" val="1093942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608A31-FEF4-B04E-B11C-FC6A1D155D66}"/>
              </a:ext>
            </a:extLst>
          </p:cNvPr>
          <p:cNvSpPr>
            <a:spLocks noGrp="1"/>
          </p:cNvSpPr>
          <p:nvPr>
            <p:ph type="title"/>
          </p:nvPr>
        </p:nvSpPr>
        <p:spPr>
          <a:xfrm>
            <a:off x="629841" y="365126"/>
            <a:ext cx="78867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8DC3511B-EBDA-F446-8B45-CDF2FBA6D098}"/>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2DB14C37-DE8C-5441-B2A2-7854955B5720}"/>
              </a:ext>
            </a:extLst>
          </p:cNvPr>
          <p:cNvSpPr>
            <a:spLocks noGrp="1"/>
          </p:cNvSpPr>
          <p:nvPr>
            <p:ph sz="half" idx="2"/>
          </p:nvPr>
        </p:nvSpPr>
        <p:spPr>
          <a:xfrm>
            <a:off x="629842" y="2505075"/>
            <a:ext cx="3868340"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F6D6186E-DA23-FF40-9894-780A4D46C2B4}"/>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E22C0EB8-3187-4B4A-99A3-CC5F9C6D0E82}"/>
              </a:ext>
            </a:extLst>
          </p:cNvPr>
          <p:cNvSpPr>
            <a:spLocks noGrp="1"/>
          </p:cNvSpPr>
          <p:nvPr>
            <p:ph sz="quarter" idx="4"/>
          </p:nvPr>
        </p:nvSpPr>
        <p:spPr>
          <a:xfrm>
            <a:off x="4629150" y="2505075"/>
            <a:ext cx="3887391"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8D647D22-F513-BA45-B2DD-9280B4F00EE7}"/>
              </a:ext>
            </a:extLst>
          </p:cNvPr>
          <p:cNvSpPr>
            <a:spLocks noGrp="1"/>
          </p:cNvSpPr>
          <p:nvPr>
            <p:ph type="dt" sz="half" idx="10"/>
          </p:nvPr>
        </p:nvSpPr>
        <p:spPr/>
        <p:txBody>
          <a:bodyPr/>
          <a:lstStyle/>
          <a:p>
            <a:fld id="{7C0A6C66-59DC-4B2A-B624-5B0304C7FD67}" type="datetime1">
              <a:rPr kumimoji="1" lang="ja-JP" altLang="en-US" smtClean="0"/>
              <a:t>2020/8/11</a:t>
            </a:fld>
            <a:endParaRPr kumimoji="1" lang="ja-JP" altLang="en-US"/>
          </a:p>
        </p:txBody>
      </p:sp>
      <p:sp>
        <p:nvSpPr>
          <p:cNvPr id="8" name="フッター プレースホルダー 7">
            <a:extLst>
              <a:ext uri="{FF2B5EF4-FFF2-40B4-BE49-F238E27FC236}">
                <a16:creationId xmlns:a16="http://schemas.microsoft.com/office/drawing/2014/main" id="{E4B0EF7B-2860-D249-8196-F938FFA56833}"/>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A9E46DF5-ECD0-CD43-9101-3942519DA92B}"/>
              </a:ext>
            </a:extLst>
          </p:cNvPr>
          <p:cNvSpPr>
            <a:spLocks noGrp="1"/>
          </p:cNvSpPr>
          <p:nvPr>
            <p:ph type="sldNum" sz="quarter" idx="12"/>
          </p:nvPr>
        </p:nvSpPr>
        <p:spPr/>
        <p:txBody>
          <a:bodyPr/>
          <a:lstStyle/>
          <a:p>
            <a:fld id="{DE352CEF-945B-1143-8339-6BC8B096D7E7}" type="slidenum">
              <a:rPr kumimoji="1" lang="ja-JP" altLang="en-US" smtClean="0"/>
              <a:t>‹#›</a:t>
            </a:fld>
            <a:endParaRPr kumimoji="1" lang="ja-JP" altLang="en-US"/>
          </a:p>
        </p:txBody>
      </p:sp>
    </p:spTree>
    <p:extLst>
      <p:ext uri="{BB962C8B-B14F-4D97-AF65-F5344CB8AC3E}">
        <p14:creationId xmlns:p14="http://schemas.microsoft.com/office/powerpoint/2010/main" val="64685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427708-30F0-7F42-B96E-B76EDA120B56}"/>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7443E4BE-64EB-F844-92CF-A70304F0CC52}"/>
              </a:ext>
            </a:extLst>
          </p:cNvPr>
          <p:cNvSpPr>
            <a:spLocks noGrp="1"/>
          </p:cNvSpPr>
          <p:nvPr>
            <p:ph type="dt" sz="half" idx="10"/>
          </p:nvPr>
        </p:nvSpPr>
        <p:spPr/>
        <p:txBody>
          <a:bodyPr/>
          <a:lstStyle/>
          <a:p>
            <a:fld id="{6C4520FA-E713-4033-B2AB-A7BD2DF837B1}" type="datetime1">
              <a:rPr kumimoji="1" lang="ja-JP" altLang="en-US" smtClean="0"/>
              <a:t>2020/8/11</a:t>
            </a:fld>
            <a:endParaRPr kumimoji="1" lang="ja-JP" altLang="en-US"/>
          </a:p>
        </p:txBody>
      </p:sp>
      <p:sp>
        <p:nvSpPr>
          <p:cNvPr id="4" name="フッター プレースホルダー 3">
            <a:extLst>
              <a:ext uri="{FF2B5EF4-FFF2-40B4-BE49-F238E27FC236}">
                <a16:creationId xmlns:a16="http://schemas.microsoft.com/office/drawing/2014/main" id="{13979A23-AF47-354C-A05F-0FC7B44AA8DA}"/>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2A86FE25-848C-2B4D-A86A-F8133AB37153}"/>
              </a:ext>
            </a:extLst>
          </p:cNvPr>
          <p:cNvSpPr>
            <a:spLocks noGrp="1"/>
          </p:cNvSpPr>
          <p:nvPr>
            <p:ph type="sldNum" sz="quarter" idx="12"/>
          </p:nvPr>
        </p:nvSpPr>
        <p:spPr/>
        <p:txBody>
          <a:bodyPr/>
          <a:lstStyle/>
          <a:p>
            <a:fld id="{DE352CEF-945B-1143-8339-6BC8B096D7E7}" type="slidenum">
              <a:rPr kumimoji="1" lang="ja-JP" altLang="en-US" smtClean="0"/>
              <a:t>‹#›</a:t>
            </a:fld>
            <a:endParaRPr kumimoji="1" lang="ja-JP" altLang="en-US"/>
          </a:p>
        </p:txBody>
      </p:sp>
    </p:spTree>
    <p:extLst>
      <p:ext uri="{BB962C8B-B14F-4D97-AF65-F5344CB8AC3E}">
        <p14:creationId xmlns:p14="http://schemas.microsoft.com/office/powerpoint/2010/main" val="6520621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79819E7B-2D88-9447-9D90-833884C9F8B2}"/>
              </a:ext>
            </a:extLst>
          </p:cNvPr>
          <p:cNvSpPr>
            <a:spLocks noGrp="1"/>
          </p:cNvSpPr>
          <p:nvPr>
            <p:ph type="dt" sz="half" idx="10"/>
          </p:nvPr>
        </p:nvSpPr>
        <p:spPr/>
        <p:txBody>
          <a:bodyPr/>
          <a:lstStyle/>
          <a:p>
            <a:fld id="{AE90FDC6-BC4B-4E8E-BF7B-D7498FCE839A}" type="datetime1">
              <a:rPr kumimoji="1" lang="ja-JP" altLang="en-US" smtClean="0"/>
              <a:t>2020/8/11</a:t>
            </a:fld>
            <a:endParaRPr kumimoji="1" lang="ja-JP" altLang="en-US"/>
          </a:p>
        </p:txBody>
      </p:sp>
      <p:sp>
        <p:nvSpPr>
          <p:cNvPr id="3" name="フッター プレースホルダー 2">
            <a:extLst>
              <a:ext uri="{FF2B5EF4-FFF2-40B4-BE49-F238E27FC236}">
                <a16:creationId xmlns:a16="http://schemas.microsoft.com/office/drawing/2014/main" id="{7AE5E43A-011B-B64B-9B59-9A0B6124E553}"/>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E700A149-BE95-F646-BB5D-D74F482C5D51}"/>
              </a:ext>
            </a:extLst>
          </p:cNvPr>
          <p:cNvSpPr>
            <a:spLocks noGrp="1"/>
          </p:cNvSpPr>
          <p:nvPr>
            <p:ph type="sldNum" sz="quarter" idx="12"/>
          </p:nvPr>
        </p:nvSpPr>
        <p:spPr/>
        <p:txBody>
          <a:bodyPr/>
          <a:lstStyle/>
          <a:p>
            <a:fld id="{DE352CEF-945B-1143-8339-6BC8B096D7E7}" type="slidenum">
              <a:rPr kumimoji="1" lang="ja-JP" altLang="en-US" smtClean="0"/>
              <a:t>‹#›</a:t>
            </a:fld>
            <a:endParaRPr kumimoji="1" lang="ja-JP" altLang="en-US"/>
          </a:p>
        </p:txBody>
      </p:sp>
    </p:spTree>
    <p:extLst>
      <p:ext uri="{BB962C8B-B14F-4D97-AF65-F5344CB8AC3E}">
        <p14:creationId xmlns:p14="http://schemas.microsoft.com/office/powerpoint/2010/main" val="4204066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B7AD837-2C04-994C-82A2-C3A70251F8E2}"/>
              </a:ext>
            </a:extLst>
          </p:cNvPr>
          <p:cNvSpPr>
            <a:spLocks noGrp="1"/>
          </p:cNvSpPr>
          <p:nvPr>
            <p:ph type="title"/>
          </p:nvPr>
        </p:nvSpPr>
        <p:spPr>
          <a:xfrm>
            <a:off x="629841" y="457200"/>
            <a:ext cx="2949178" cy="1600200"/>
          </a:xfrm>
        </p:spPr>
        <p:txBody>
          <a:bodyPr anchor="b"/>
          <a:lstStyle>
            <a:lvl1pPr>
              <a:defRPr sz="24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D5C4D266-0348-8F4E-97E2-A067B13DE89A}"/>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0902DD81-CE5D-5842-8811-AFF0ADFA4907}"/>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8E4E44B4-D03C-634A-9225-E4AF46ACC530}"/>
              </a:ext>
            </a:extLst>
          </p:cNvPr>
          <p:cNvSpPr>
            <a:spLocks noGrp="1"/>
          </p:cNvSpPr>
          <p:nvPr>
            <p:ph type="dt" sz="half" idx="10"/>
          </p:nvPr>
        </p:nvSpPr>
        <p:spPr/>
        <p:txBody>
          <a:bodyPr/>
          <a:lstStyle/>
          <a:p>
            <a:fld id="{E35922BC-7431-4105-BA25-0FED6C34D307}" type="datetime1">
              <a:rPr kumimoji="1" lang="ja-JP" altLang="en-US" smtClean="0"/>
              <a:t>2020/8/11</a:t>
            </a:fld>
            <a:endParaRPr kumimoji="1" lang="ja-JP" altLang="en-US"/>
          </a:p>
        </p:txBody>
      </p:sp>
      <p:sp>
        <p:nvSpPr>
          <p:cNvPr id="6" name="フッター プレースホルダー 5">
            <a:extLst>
              <a:ext uri="{FF2B5EF4-FFF2-40B4-BE49-F238E27FC236}">
                <a16:creationId xmlns:a16="http://schemas.microsoft.com/office/drawing/2014/main" id="{E9C506AA-5EFD-794C-B6ED-9B4DDC5D8B9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A5B78C3C-17C3-9A41-A8E9-00D62FAA01C4}"/>
              </a:ext>
            </a:extLst>
          </p:cNvPr>
          <p:cNvSpPr>
            <a:spLocks noGrp="1"/>
          </p:cNvSpPr>
          <p:nvPr>
            <p:ph type="sldNum" sz="quarter" idx="12"/>
          </p:nvPr>
        </p:nvSpPr>
        <p:spPr/>
        <p:txBody>
          <a:bodyPr/>
          <a:lstStyle/>
          <a:p>
            <a:fld id="{DE352CEF-945B-1143-8339-6BC8B096D7E7}" type="slidenum">
              <a:rPr kumimoji="1" lang="ja-JP" altLang="en-US" smtClean="0"/>
              <a:t>‹#›</a:t>
            </a:fld>
            <a:endParaRPr kumimoji="1" lang="ja-JP" altLang="en-US"/>
          </a:p>
        </p:txBody>
      </p:sp>
    </p:spTree>
    <p:extLst>
      <p:ext uri="{BB962C8B-B14F-4D97-AF65-F5344CB8AC3E}">
        <p14:creationId xmlns:p14="http://schemas.microsoft.com/office/powerpoint/2010/main" val="11405138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90BBA4F-33CD-354C-9BC9-D2F8AAD5CC13}"/>
              </a:ext>
            </a:extLst>
          </p:cNvPr>
          <p:cNvSpPr>
            <a:spLocks noGrp="1"/>
          </p:cNvSpPr>
          <p:nvPr>
            <p:ph type="title"/>
          </p:nvPr>
        </p:nvSpPr>
        <p:spPr>
          <a:xfrm>
            <a:off x="629841" y="457200"/>
            <a:ext cx="2949178" cy="1600200"/>
          </a:xfrm>
        </p:spPr>
        <p:txBody>
          <a:bodyPr anchor="b"/>
          <a:lstStyle>
            <a:lvl1pPr>
              <a:defRPr sz="24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92B4DD9F-4BA4-884B-BA22-A43F74220515}"/>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kumimoji="1" lang="ja-JP" altLang="en-US"/>
              <a:t>アイコンをクリックして図を追加</a:t>
            </a:r>
          </a:p>
        </p:txBody>
      </p:sp>
      <p:sp>
        <p:nvSpPr>
          <p:cNvPr id="4" name="テキスト プレースホルダー 3">
            <a:extLst>
              <a:ext uri="{FF2B5EF4-FFF2-40B4-BE49-F238E27FC236}">
                <a16:creationId xmlns:a16="http://schemas.microsoft.com/office/drawing/2014/main" id="{938A85E3-4DD9-B54A-89B1-FBC0EE1F703E}"/>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A625A50E-621F-6247-A38B-C4DE7EF8112E}"/>
              </a:ext>
            </a:extLst>
          </p:cNvPr>
          <p:cNvSpPr>
            <a:spLocks noGrp="1"/>
          </p:cNvSpPr>
          <p:nvPr>
            <p:ph type="dt" sz="half" idx="10"/>
          </p:nvPr>
        </p:nvSpPr>
        <p:spPr/>
        <p:txBody>
          <a:bodyPr/>
          <a:lstStyle/>
          <a:p>
            <a:fld id="{29151F12-B998-45F4-8F87-7D6EFBACE004}" type="datetime1">
              <a:rPr kumimoji="1" lang="ja-JP" altLang="en-US" smtClean="0"/>
              <a:t>2020/8/11</a:t>
            </a:fld>
            <a:endParaRPr kumimoji="1" lang="ja-JP" altLang="en-US"/>
          </a:p>
        </p:txBody>
      </p:sp>
      <p:sp>
        <p:nvSpPr>
          <p:cNvPr id="6" name="フッター プレースホルダー 5">
            <a:extLst>
              <a:ext uri="{FF2B5EF4-FFF2-40B4-BE49-F238E27FC236}">
                <a16:creationId xmlns:a16="http://schemas.microsoft.com/office/drawing/2014/main" id="{F232A1CE-F3E4-3242-86EE-B1D9EF0BD67A}"/>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36CC02BF-C861-AD4D-9362-E7C13235BCA8}"/>
              </a:ext>
            </a:extLst>
          </p:cNvPr>
          <p:cNvSpPr>
            <a:spLocks noGrp="1"/>
          </p:cNvSpPr>
          <p:nvPr>
            <p:ph type="sldNum" sz="quarter" idx="12"/>
          </p:nvPr>
        </p:nvSpPr>
        <p:spPr/>
        <p:txBody>
          <a:bodyPr/>
          <a:lstStyle/>
          <a:p>
            <a:fld id="{DE352CEF-945B-1143-8339-6BC8B096D7E7}" type="slidenum">
              <a:rPr kumimoji="1" lang="ja-JP" altLang="en-US" smtClean="0"/>
              <a:t>‹#›</a:t>
            </a:fld>
            <a:endParaRPr kumimoji="1" lang="ja-JP" altLang="en-US"/>
          </a:p>
        </p:txBody>
      </p:sp>
    </p:spTree>
    <p:extLst>
      <p:ext uri="{BB962C8B-B14F-4D97-AF65-F5344CB8AC3E}">
        <p14:creationId xmlns:p14="http://schemas.microsoft.com/office/powerpoint/2010/main" val="23682817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D4015259-7726-3F4C-A18D-63AAAA4C068B}"/>
              </a:ext>
            </a:extLst>
          </p:cNvPr>
          <p:cNvSpPr>
            <a:spLocks noGrp="1"/>
          </p:cNvSpPr>
          <p:nvPr>
            <p:ph type="title"/>
          </p:nvPr>
        </p:nvSpPr>
        <p:spPr>
          <a:xfrm>
            <a:off x="204849" y="136526"/>
            <a:ext cx="7356536" cy="84821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AA01726-BF75-B14E-B8BF-14108AFA99FF}"/>
              </a:ext>
            </a:extLst>
          </p:cNvPr>
          <p:cNvSpPr>
            <a:spLocks noGrp="1"/>
          </p:cNvSpPr>
          <p:nvPr>
            <p:ph type="body" idx="1"/>
          </p:nvPr>
        </p:nvSpPr>
        <p:spPr>
          <a:xfrm>
            <a:off x="204849" y="1121264"/>
            <a:ext cx="8310501" cy="5055700"/>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dirty="0"/>
              <a:t>2 </a:t>
            </a:r>
            <a:r>
              <a:rPr kumimoji="1" lang="ja-JP" altLang="en-US"/>
              <a:t>レベル</a:t>
            </a:r>
          </a:p>
          <a:p>
            <a:pPr lvl="2"/>
            <a:r>
              <a:rPr kumimoji="1" lang="ja-JP" altLang="en-US"/>
              <a:t>第 </a:t>
            </a:r>
            <a:r>
              <a:rPr kumimoji="1" lang="en-US" altLang="ja-JP" dirty="0"/>
              <a:t>3 </a:t>
            </a:r>
            <a:r>
              <a:rPr kumimoji="1" lang="ja-JP" altLang="en-US"/>
              <a:t>レベル</a:t>
            </a:r>
          </a:p>
          <a:p>
            <a:pPr lvl="3"/>
            <a:r>
              <a:rPr kumimoji="1" lang="ja-JP" altLang="en-US"/>
              <a:t>第 </a:t>
            </a:r>
            <a:r>
              <a:rPr kumimoji="1" lang="en-US" altLang="ja-JP" dirty="0"/>
              <a:t>4 </a:t>
            </a:r>
            <a:r>
              <a:rPr kumimoji="1" lang="ja-JP" altLang="en-US"/>
              <a:t>レベル</a:t>
            </a:r>
          </a:p>
          <a:p>
            <a:pPr lvl="4"/>
            <a:r>
              <a:rPr kumimoji="1" lang="ja-JP" altLang="en-US"/>
              <a:t>第 </a:t>
            </a:r>
            <a:r>
              <a:rPr kumimoji="1" lang="en-US" altLang="ja-JP" dirty="0"/>
              <a:t>5 </a:t>
            </a:r>
            <a:r>
              <a:rPr kumimoji="1" lang="ja-JP" altLang="en-US"/>
              <a:t>レベル</a:t>
            </a:r>
          </a:p>
        </p:txBody>
      </p:sp>
      <p:sp>
        <p:nvSpPr>
          <p:cNvPr id="4" name="日付プレースホルダー 3">
            <a:extLst>
              <a:ext uri="{FF2B5EF4-FFF2-40B4-BE49-F238E27FC236}">
                <a16:creationId xmlns:a16="http://schemas.microsoft.com/office/drawing/2014/main" id="{834FF41D-96D1-0F44-ABF8-9BCBB9B80681}"/>
              </a:ext>
            </a:extLst>
          </p:cNvPr>
          <p:cNvSpPr>
            <a:spLocks noGrp="1"/>
          </p:cNvSpPr>
          <p:nvPr>
            <p:ph type="dt" sz="half" idx="2"/>
          </p:nvPr>
        </p:nvSpPr>
        <p:spPr>
          <a:xfrm>
            <a:off x="1037492" y="6356351"/>
            <a:ext cx="1648558"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302FF755-8452-4778-92F6-BF450E3F34B4}" type="datetime1">
              <a:rPr kumimoji="1" lang="ja-JP" altLang="en-US" smtClean="0"/>
              <a:t>2020/8/11</a:t>
            </a:fld>
            <a:endParaRPr kumimoji="1" lang="ja-JP" altLang="en-US"/>
          </a:p>
        </p:txBody>
      </p:sp>
      <p:sp>
        <p:nvSpPr>
          <p:cNvPr id="5" name="フッター プレースホルダー 4">
            <a:extLst>
              <a:ext uri="{FF2B5EF4-FFF2-40B4-BE49-F238E27FC236}">
                <a16:creationId xmlns:a16="http://schemas.microsoft.com/office/drawing/2014/main" id="{ADE224AE-86F4-DD42-AC5A-20E94AB51182}"/>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C934B8C9-97C4-BB4E-A968-8DE3ED836B2D}"/>
              </a:ext>
            </a:extLst>
          </p:cNvPr>
          <p:cNvSpPr>
            <a:spLocks noGrp="1"/>
          </p:cNvSpPr>
          <p:nvPr>
            <p:ph type="sldNum" sz="quarter" idx="4"/>
          </p:nvPr>
        </p:nvSpPr>
        <p:spPr>
          <a:xfrm>
            <a:off x="7561385" y="333500"/>
            <a:ext cx="571500" cy="365125"/>
          </a:xfrm>
          <a:prstGeom prst="rect">
            <a:avLst/>
          </a:prstGeom>
        </p:spPr>
        <p:txBody>
          <a:bodyPr vert="horz" lIns="91440" tIns="45720" rIns="91440" bIns="45720" rtlCol="0" anchor="ctr"/>
          <a:lstStyle>
            <a:lvl1pPr algn="r">
              <a:defRPr sz="1800">
                <a:solidFill>
                  <a:schemeClr val="tx1">
                    <a:tint val="75000"/>
                  </a:schemeClr>
                </a:solidFill>
              </a:defRPr>
            </a:lvl1pPr>
          </a:lstStyle>
          <a:p>
            <a:fld id="{DE352CEF-945B-1143-8339-6BC8B096D7E7}" type="slidenum">
              <a:rPr lang="ja-JP" altLang="en-US" smtClean="0"/>
              <a:pPr/>
              <a:t>‹#›</a:t>
            </a:fld>
            <a:endParaRPr lang="ja-JP" altLang="en-US"/>
          </a:p>
        </p:txBody>
      </p:sp>
      <p:pic>
        <p:nvPicPr>
          <p:cNvPr id="7" name="図 6">
            <a:extLst>
              <a:ext uri="{FF2B5EF4-FFF2-40B4-BE49-F238E27FC236}">
                <a16:creationId xmlns:a16="http://schemas.microsoft.com/office/drawing/2014/main" id="{6B2AB300-4F8D-2147-B516-6750DAFA143E}"/>
              </a:ext>
            </a:extLst>
          </p:cNvPr>
          <p:cNvPicPr>
            <a:picLocks noChangeAspect="1"/>
          </p:cNvPicPr>
          <p:nvPr userDrawn="1"/>
        </p:nvPicPr>
        <p:blipFill>
          <a:blip r:embed="rId13" cstate="print">
            <a:extLst>
              <a:ext uri="{28A0092B-C50C-407E-A947-70E740481C1C}">
                <a14:useLocalDpi xmlns:a14="http://schemas.microsoft.com/office/drawing/2010/main"/>
              </a:ext>
            </a:extLst>
          </a:blip>
          <a:stretch>
            <a:fillRect/>
          </a:stretch>
        </p:blipFill>
        <p:spPr>
          <a:xfrm>
            <a:off x="110392" y="5965824"/>
            <a:ext cx="755650" cy="755650"/>
          </a:xfrm>
          <a:prstGeom prst="rect">
            <a:avLst/>
          </a:prstGeom>
        </p:spPr>
      </p:pic>
      <p:pic>
        <p:nvPicPr>
          <p:cNvPr id="8" name="그림 14">
            <a:extLst>
              <a:ext uri="{FF2B5EF4-FFF2-40B4-BE49-F238E27FC236}">
                <a16:creationId xmlns:a16="http://schemas.microsoft.com/office/drawing/2014/main" id="{0942CE95-6517-0A47-8322-493337EC0520}"/>
              </a:ext>
            </a:extLst>
          </p:cNvPr>
          <p:cNvPicPr>
            <a:picLocks noChangeAspect="1"/>
          </p:cNvPicPr>
          <p:nvPr userDrawn="1"/>
        </p:nvPicPr>
        <p:blipFill>
          <a:blip r:embed="rId14" cstate="print">
            <a:extLst>
              <a:ext uri="{28A0092B-C50C-407E-A947-70E740481C1C}">
                <a14:useLocalDpi xmlns:a14="http://schemas.microsoft.com/office/drawing/2010/main"/>
              </a:ext>
            </a:extLst>
          </a:blip>
          <a:stretch>
            <a:fillRect/>
          </a:stretch>
        </p:blipFill>
        <p:spPr>
          <a:xfrm>
            <a:off x="8042393" y="1"/>
            <a:ext cx="1121664" cy="1121664"/>
          </a:xfrm>
          <a:prstGeom prst="rect">
            <a:avLst/>
          </a:prstGeom>
        </p:spPr>
      </p:pic>
    </p:spTree>
    <p:extLst>
      <p:ext uri="{BB962C8B-B14F-4D97-AF65-F5344CB8AC3E}">
        <p14:creationId xmlns:p14="http://schemas.microsoft.com/office/powerpoint/2010/main" val="35313669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685800" rtl="0" eaLnBrk="1" latinLnBrk="0" hangingPunct="1">
        <a:lnSpc>
          <a:spcPct val="90000"/>
        </a:lnSpc>
        <a:spcBef>
          <a:spcPct val="0"/>
        </a:spcBef>
        <a:buNone/>
        <a:defRPr kumimoji="1" sz="3300" b="0" i="0" kern="1200">
          <a:solidFill>
            <a:schemeClr val="tx1"/>
          </a:solidFill>
          <a:latin typeface="Verdana" panose="020B0604030504040204" pitchFamily="34" charset="0"/>
          <a:ea typeface="+mj-ea"/>
          <a:cs typeface="Verdana" panose="020B0604030504040204" pitchFamily="34"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kumimoji="1" sz="2100" b="0" i="0" kern="1200">
          <a:solidFill>
            <a:schemeClr val="tx1"/>
          </a:solidFill>
          <a:latin typeface="Verdana" panose="020B0604030504040204" pitchFamily="34" charset="0"/>
          <a:ea typeface="+mn-ea"/>
          <a:cs typeface="Verdana" panose="020B060403050404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b="0" i="0" kern="1200">
          <a:solidFill>
            <a:schemeClr val="tx1"/>
          </a:solidFill>
          <a:latin typeface="Verdana" panose="020B0604030504040204" pitchFamily="34" charset="0"/>
          <a:ea typeface="+mn-ea"/>
          <a:cs typeface="Verdana" panose="020B060403050404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b="0" i="0" kern="1200">
          <a:solidFill>
            <a:schemeClr val="tx1"/>
          </a:solidFill>
          <a:latin typeface="Verdana" panose="020B0604030504040204" pitchFamily="34" charset="0"/>
          <a:ea typeface="+mn-ea"/>
          <a:cs typeface="Verdana" panose="020B060403050404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b="0" i="0" kern="1200">
          <a:solidFill>
            <a:schemeClr val="tx1"/>
          </a:solidFill>
          <a:latin typeface="Verdana" panose="020B0604030504040204" pitchFamily="34" charset="0"/>
          <a:ea typeface="+mn-ea"/>
          <a:cs typeface="Verdana" panose="020B060403050404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b="0" i="0" kern="1200">
          <a:solidFill>
            <a:schemeClr val="tx1"/>
          </a:solidFill>
          <a:latin typeface="Verdana" panose="020B0604030504040204" pitchFamily="34" charset="0"/>
          <a:ea typeface="+mn-ea"/>
          <a:cs typeface="Verdana" panose="020B060403050404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ja-JP"/>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4.tiff"/><Relationship Id="rId1" Type="http://schemas.openxmlformats.org/officeDocument/2006/relationships/slideLayout" Target="../slideLayouts/slideLayout2.xml"/><Relationship Id="rId4" Type="http://schemas.openxmlformats.org/officeDocument/2006/relationships/hyperlink" Target="https://www.metmuseum.org/art/collection/search/56738" TargetMode="External"/></Relationships>
</file>

<file path=ppt/slides/_rels/slide2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3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31618E-199A-0F47-B5B5-6E1CFB4F150A}"/>
              </a:ext>
            </a:extLst>
          </p:cNvPr>
          <p:cNvSpPr>
            <a:spLocks noGrp="1"/>
          </p:cNvSpPr>
          <p:nvPr>
            <p:ph type="ctrTitle"/>
          </p:nvPr>
        </p:nvSpPr>
        <p:spPr>
          <a:xfrm>
            <a:off x="1143000" y="3766457"/>
            <a:ext cx="6858000" cy="2079170"/>
          </a:xfrm>
        </p:spPr>
        <p:txBody>
          <a:bodyPr>
            <a:normAutofit/>
          </a:bodyPr>
          <a:lstStyle/>
          <a:p>
            <a:r>
              <a:rPr kumimoji="1" lang="ja-JP" altLang="en-US"/>
              <a:t>国連ベクトルタイル</a:t>
            </a:r>
            <a:br>
              <a:rPr kumimoji="1" lang="en-US" altLang="ja-JP" dirty="0"/>
            </a:br>
            <a:r>
              <a:rPr kumimoji="1" lang="ja-JP" altLang="en-US"/>
              <a:t>ツールキット</a:t>
            </a:r>
            <a:br>
              <a:rPr kumimoji="1" lang="en-US" altLang="ja-JP" dirty="0"/>
            </a:br>
            <a:r>
              <a:rPr kumimoji="1" lang="ja-JP" altLang="en-US"/>
              <a:t>技術移転教材「わし</a:t>
            </a:r>
            <a:r>
              <a:rPr lang="ja-JP" altLang="en-US"/>
              <a:t>」</a:t>
            </a:r>
            <a:endParaRPr kumimoji="1" lang="ja-JP" altLang="en-US"/>
          </a:p>
        </p:txBody>
      </p:sp>
      <p:sp>
        <p:nvSpPr>
          <p:cNvPr id="3" name="字幕 2">
            <a:extLst>
              <a:ext uri="{FF2B5EF4-FFF2-40B4-BE49-F238E27FC236}">
                <a16:creationId xmlns:a16="http://schemas.microsoft.com/office/drawing/2014/main" id="{9A9C764F-DFBD-F84B-8633-12FD0C4BAD35}"/>
              </a:ext>
            </a:extLst>
          </p:cNvPr>
          <p:cNvSpPr>
            <a:spLocks noGrp="1"/>
          </p:cNvSpPr>
          <p:nvPr>
            <p:ph type="subTitle" idx="1"/>
          </p:nvPr>
        </p:nvSpPr>
        <p:spPr>
          <a:xfrm>
            <a:off x="1143000" y="5954485"/>
            <a:ext cx="6858000" cy="729343"/>
          </a:xfrm>
        </p:spPr>
        <p:txBody>
          <a:bodyPr/>
          <a:lstStyle/>
          <a:p>
            <a:r>
              <a:rPr kumimoji="1" lang="en-US" altLang="ja-JP" dirty="0"/>
              <a:t>2020-08</a:t>
            </a:r>
          </a:p>
          <a:p>
            <a:r>
              <a:rPr kumimoji="1" lang="ja-JP" altLang="en-US"/>
              <a:t>国連ベクトルタイルツールキット</a:t>
            </a:r>
          </a:p>
        </p:txBody>
      </p:sp>
      <p:sp>
        <p:nvSpPr>
          <p:cNvPr id="4" name="スライド番号プレースホルダー 3">
            <a:extLst>
              <a:ext uri="{FF2B5EF4-FFF2-40B4-BE49-F238E27FC236}">
                <a16:creationId xmlns:a16="http://schemas.microsoft.com/office/drawing/2014/main" id="{29FA97A3-387D-4B4F-AC3F-E3CD896BC847}"/>
              </a:ext>
            </a:extLst>
          </p:cNvPr>
          <p:cNvSpPr>
            <a:spLocks noGrp="1"/>
          </p:cNvSpPr>
          <p:nvPr>
            <p:ph type="sldNum" sz="quarter" idx="12"/>
          </p:nvPr>
        </p:nvSpPr>
        <p:spPr/>
        <p:txBody>
          <a:bodyPr/>
          <a:lstStyle/>
          <a:p>
            <a:fld id="{DE352CEF-945B-1143-8339-6BC8B096D7E7}" type="slidenum">
              <a:rPr kumimoji="1" lang="ja-JP" altLang="en-US" smtClean="0"/>
              <a:t>1</a:t>
            </a:fld>
            <a:endParaRPr kumimoji="1" lang="ja-JP" altLang="en-US"/>
          </a:p>
        </p:txBody>
      </p:sp>
      <p:pic>
        <p:nvPicPr>
          <p:cNvPr id="6" name="図 5" descr="食品 が含まれている画像&#10;&#10;自動的に生成された説明">
            <a:extLst>
              <a:ext uri="{FF2B5EF4-FFF2-40B4-BE49-F238E27FC236}">
                <a16:creationId xmlns:a16="http://schemas.microsoft.com/office/drawing/2014/main" id="{F69B6622-D647-B449-B364-DE808552A4AB}"/>
              </a:ext>
            </a:extLst>
          </p:cNvPr>
          <p:cNvPicPr>
            <a:picLocks noChangeAspect="1"/>
          </p:cNvPicPr>
          <p:nvPr/>
        </p:nvPicPr>
        <p:blipFill>
          <a:blip r:embed="rId2"/>
          <a:stretch>
            <a:fillRect/>
          </a:stretch>
        </p:blipFill>
        <p:spPr>
          <a:xfrm>
            <a:off x="0" y="54428"/>
            <a:ext cx="3829049" cy="3657600"/>
          </a:xfrm>
          <a:prstGeom prst="rect">
            <a:avLst/>
          </a:prstGeom>
        </p:spPr>
      </p:pic>
    </p:spTree>
    <p:extLst>
      <p:ext uri="{BB962C8B-B14F-4D97-AF65-F5344CB8AC3E}">
        <p14:creationId xmlns:p14="http://schemas.microsoft.com/office/powerpoint/2010/main" val="18283667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649F890-F3AB-524C-9201-ADF719830284}"/>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94A053FB-3437-1A4D-9439-767D1D1B8F24}"/>
              </a:ext>
            </a:extLst>
          </p:cNvPr>
          <p:cNvSpPr>
            <a:spLocks noGrp="1"/>
          </p:cNvSpPr>
          <p:nvPr>
            <p:ph idx="1"/>
          </p:nvPr>
        </p:nvSpPr>
        <p:spPr/>
        <p:txBody>
          <a:bodyPr/>
          <a:lstStyle/>
          <a:p>
            <a:r>
              <a:rPr lang="ja-JP" altLang="en-US"/>
              <a:t>ケースがあれば入れる。</a:t>
            </a:r>
            <a:endParaRPr kumimoji="1" lang="ja-JP" altLang="en-US"/>
          </a:p>
        </p:txBody>
      </p:sp>
      <p:sp>
        <p:nvSpPr>
          <p:cNvPr id="4" name="スライド番号プレースホルダー 3">
            <a:extLst>
              <a:ext uri="{FF2B5EF4-FFF2-40B4-BE49-F238E27FC236}">
                <a16:creationId xmlns:a16="http://schemas.microsoft.com/office/drawing/2014/main" id="{2AFE0F8B-D7D1-4445-8E31-343BFDE38089}"/>
              </a:ext>
            </a:extLst>
          </p:cNvPr>
          <p:cNvSpPr>
            <a:spLocks noGrp="1"/>
          </p:cNvSpPr>
          <p:nvPr>
            <p:ph type="sldNum" sz="quarter" idx="12"/>
          </p:nvPr>
        </p:nvSpPr>
        <p:spPr/>
        <p:txBody>
          <a:bodyPr/>
          <a:lstStyle/>
          <a:p>
            <a:fld id="{DE352CEF-945B-1143-8339-6BC8B096D7E7}" type="slidenum">
              <a:rPr kumimoji="1" lang="ja-JP" altLang="en-US" smtClean="0"/>
              <a:t>10</a:t>
            </a:fld>
            <a:endParaRPr kumimoji="1" lang="ja-JP" altLang="en-US"/>
          </a:p>
        </p:txBody>
      </p:sp>
    </p:spTree>
    <p:extLst>
      <p:ext uri="{BB962C8B-B14F-4D97-AF65-F5344CB8AC3E}">
        <p14:creationId xmlns:p14="http://schemas.microsoft.com/office/powerpoint/2010/main" val="3627615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6ED33CA-B941-A64F-931F-F0869CC8F63F}"/>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F18B9F93-2848-4245-925D-3E89BAC8EDEA}"/>
              </a:ext>
            </a:extLst>
          </p:cNvPr>
          <p:cNvSpPr>
            <a:spLocks noGrp="1"/>
          </p:cNvSpPr>
          <p:nvPr>
            <p:ph idx="1"/>
          </p:nvPr>
        </p:nvSpPr>
        <p:spPr/>
        <p:txBody>
          <a:bodyPr/>
          <a:lstStyle/>
          <a:p>
            <a:r>
              <a:rPr lang="en-US" altLang="ja-JP" dirty="0"/>
              <a:t>PC </a:t>
            </a:r>
            <a:r>
              <a:rPr lang="ja-JP" altLang="en-US"/>
              <a:t>で </a:t>
            </a:r>
            <a:r>
              <a:rPr lang="en-US" altLang="ja-JP" dirty="0"/>
              <a:t>Raspberry Pi OS </a:t>
            </a:r>
            <a:r>
              <a:rPr lang="ja-JP" altLang="en-US"/>
              <a:t>をダウンロードして </a:t>
            </a:r>
            <a:r>
              <a:rPr lang="en-US" altLang="ja-JP" dirty="0"/>
              <a:t>Micro SD </a:t>
            </a:r>
            <a:r>
              <a:rPr lang="ja-JP" altLang="en-US"/>
              <a:t>カードに書き込む。</a:t>
            </a:r>
            <a:endParaRPr kumimoji="1" lang="ja-JP" altLang="en-US"/>
          </a:p>
        </p:txBody>
      </p:sp>
      <p:sp>
        <p:nvSpPr>
          <p:cNvPr id="4" name="スライド番号プレースホルダー 3">
            <a:extLst>
              <a:ext uri="{FF2B5EF4-FFF2-40B4-BE49-F238E27FC236}">
                <a16:creationId xmlns:a16="http://schemas.microsoft.com/office/drawing/2014/main" id="{FBD1466A-7F9A-FB49-90E4-DAB5C3CCDB5E}"/>
              </a:ext>
            </a:extLst>
          </p:cNvPr>
          <p:cNvSpPr>
            <a:spLocks noGrp="1"/>
          </p:cNvSpPr>
          <p:nvPr>
            <p:ph type="sldNum" sz="quarter" idx="12"/>
          </p:nvPr>
        </p:nvSpPr>
        <p:spPr/>
        <p:txBody>
          <a:bodyPr/>
          <a:lstStyle/>
          <a:p>
            <a:fld id="{DE352CEF-945B-1143-8339-6BC8B096D7E7}" type="slidenum">
              <a:rPr kumimoji="1" lang="ja-JP" altLang="en-US" smtClean="0"/>
              <a:t>11</a:t>
            </a:fld>
            <a:endParaRPr kumimoji="1" lang="ja-JP" altLang="en-US"/>
          </a:p>
        </p:txBody>
      </p:sp>
    </p:spTree>
    <p:extLst>
      <p:ext uri="{BB962C8B-B14F-4D97-AF65-F5344CB8AC3E}">
        <p14:creationId xmlns:p14="http://schemas.microsoft.com/office/powerpoint/2010/main" val="40299366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D34C30E-059A-5943-9209-3601B59718BB}"/>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2898FDD4-7270-174D-A7D1-5406BB33D0C7}"/>
              </a:ext>
            </a:extLst>
          </p:cNvPr>
          <p:cNvSpPr>
            <a:spLocks noGrp="1"/>
          </p:cNvSpPr>
          <p:nvPr>
            <p:ph idx="1"/>
          </p:nvPr>
        </p:nvSpPr>
        <p:spPr/>
        <p:txBody>
          <a:bodyPr/>
          <a:lstStyle/>
          <a:p>
            <a:r>
              <a:rPr lang="en-US" altLang="ja-JP" dirty="0"/>
              <a:t>Ethernet </a:t>
            </a:r>
            <a:r>
              <a:rPr lang="ja-JP" altLang="en-US"/>
              <a:t>ケーブルで</a:t>
            </a:r>
            <a:r>
              <a:rPr lang="en-US" altLang="ja-JP" dirty="0"/>
              <a:t> PC </a:t>
            </a:r>
            <a:r>
              <a:rPr lang="ja-JP" altLang="en-US"/>
              <a:t>と</a:t>
            </a:r>
            <a:r>
              <a:rPr lang="en-US" altLang="ja-JP" dirty="0"/>
              <a:t> Raspberry Pi </a:t>
            </a:r>
            <a:r>
              <a:rPr lang="ja-JP" altLang="en-US"/>
              <a:t>をつなぐ</a:t>
            </a:r>
            <a:endParaRPr lang="en-US" altLang="ja-JP" dirty="0"/>
          </a:p>
          <a:p>
            <a:r>
              <a:rPr lang="en-US" altLang="ja-JP" dirty="0"/>
              <a:t>Raspberry Pi </a:t>
            </a:r>
            <a:r>
              <a:rPr lang="ja-JP" altLang="en-US"/>
              <a:t>に電源を接続して、立ち上げる。</a:t>
            </a:r>
            <a:endParaRPr kumimoji="1" lang="ja-JP" altLang="en-US"/>
          </a:p>
        </p:txBody>
      </p:sp>
      <p:sp>
        <p:nvSpPr>
          <p:cNvPr id="4" name="スライド番号プレースホルダー 3">
            <a:extLst>
              <a:ext uri="{FF2B5EF4-FFF2-40B4-BE49-F238E27FC236}">
                <a16:creationId xmlns:a16="http://schemas.microsoft.com/office/drawing/2014/main" id="{9D8BD85B-F5C8-4C41-8F86-69B3F544CD56}"/>
              </a:ext>
            </a:extLst>
          </p:cNvPr>
          <p:cNvSpPr>
            <a:spLocks noGrp="1"/>
          </p:cNvSpPr>
          <p:nvPr>
            <p:ph type="sldNum" sz="quarter" idx="12"/>
          </p:nvPr>
        </p:nvSpPr>
        <p:spPr/>
        <p:txBody>
          <a:bodyPr/>
          <a:lstStyle/>
          <a:p>
            <a:fld id="{DE352CEF-945B-1143-8339-6BC8B096D7E7}" type="slidenum">
              <a:rPr kumimoji="1" lang="ja-JP" altLang="en-US" smtClean="0"/>
              <a:t>12</a:t>
            </a:fld>
            <a:endParaRPr kumimoji="1" lang="ja-JP" altLang="en-US"/>
          </a:p>
        </p:txBody>
      </p:sp>
    </p:spTree>
    <p:extLst>
      <p:ext uri="{BB962C8B-B14F-4D97-AF65-F5344CB8AC3E}">
        <p14:creationId xmlns:p14="http://schemas.microsoft.com/office/powerpoint/2010/main" val="22718042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7FED67A-3086-BF41-BFA6-908F9DA1ADF1}"/>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CBD2851C-762E-1D4E-B395-5459D0CA58F1}"/>
              </a:ext>
            </a:extLst>
          </p:cNvPr>
          <p:cNvSpPr>
            <a:spLocks noGrp="1"/>
          </p:cNvSpPr>
          <p:nvPr>
            <p:ph idx="1"/>
          </p:nvPr>
        </p:nvSpPr>
        <p:spPr/>
        <p:txBody>
          <a:bodyPr/>
          <a:lstStyle/>
          <a:p>
            <a:r>
              <a:rPr kumimoji="1" lang="en-US" altLang="ja-JP" dirty="0"/>
              <a:t>PC </a:t>
            </a:r>
            <a:r>
              <a:rPr kumimoji="1" lang="ja-JP" altLang="en-US"/>
              <a:t>から</a:t>
            </a:r>
            <a:r>
              <a:rPr kumimoji="1" lang="en-US" altLang="ja-JP" dirty="0"/>
              <a:t> </a:t>
            </a:r>
            <a:r>
              <a:rPr kumimoji="1" lang="en-US" altLang="ja-JP" dirty="0" err="1"/>
              <a:t>ssh</a:t>
            </a:r>
            <a:r>
              <a:rPr kumimoji="1" lang="en-US" altLang="ja-JP" dirty="0"/>
              <a:t> </a:t>
            </a:r>
            <a:r>
              <a:rPr kumimoji="1" lang="ja-JP" altLang="en-US"/>
              <a:t>で</a:t>
            </a:r>
            <a:r>
              <a:rPr kumimoji="1" lang="en-US" altLang="ja-JP" dirty="0"/>
              <a:t> </a:t>
            </a:r>
            <a:r>
              <a:rPr lang="en-US" altLang="ja-JP" dirty="0" err="1"/>
              <a:t>raspberrypi.local</a:t>
            </a:r>
            <a:r>
              <a:rPr lang="en-US" altLang="ja-JP" dirty="0"/>
              <a:t> </a:t>
            </a:r>
            <a:r>
              <a:rPr lang="ja-JP" altLang="en-US"/>
              <a:t>にログインする。</a:t>
            </a:r>
            <a:endParaRPr kumimoji="1" lang="ja-JP" altLang="en-US"/>
          </a:p>
        </p:txBody>
      </p:sp>
      <p:sp>
        <p:nvSpPr>
          <p:cNvPr id="4" name="スライド番号プレースホルダー 3">
            <a:extLst>
              <a:ext uri="{FF2B5EF4-FFF2-40B4-BE49-F238E27FC236}">
                <a16:creationId xmlns:a16="http://schemas.microsoft.com/office/drawing/2014/main" id="{7981D661-B814-A949-B6E0-818DC2BF36BA}"/>
              </a:ext>
            </a:extLst>
          </p:cNvPr>
          <p:cNvSpPr>
            <a:spLocks noGrp="1"/>
          </p:cNvSpPr>
          <p:nvPr>
            <p:ph type="sldNum" sz="quarter" idx="12"/>
          </p:nvPr>
        </p:nvSpPr>
        <p:spPr/>
        <p:txBody>
          <a:bodyPr/>
          <a:lstStyle/>
          <a:p>
            <a:fld id="{DE352CEF-945B-1143-8339-6BC8B096D7E7}" type="slidenum">
              <a:rPr kumimoji="1" lang="ja-JP" altLang="en-US" smtClean="0"/>
              <a:t>13</a:t>
            </a:fld>
            <a:endParaRPr kumimoji="1" lang="ja-JP" altLang="en-US"/>
          </a:p>
        </p:txBody>
      </p:sp>
    </p:spTree>
    <p:extLst>
      <p:ext uri="{BB962C8B-B14F-4D97-AF65-F5344CB8AC3E}">
        <p14:creationId xmlns:p14="http://schemas.microsoft.com/office/powerpoint/2010/main" val="38165562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6C9E081-FF49-564C-A13C-D51F684DC2AD}"/>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BCB682BA-1D6B-AE46-97B1-E4C6A2C91C80}"/>
              </a:ext>
            </a:extLst>
          </p:cNvPr>
          <p:cNvSpPr>
            <a:spLocks noGrp="1"/>
          </p:cNvSpPr>
          <p:nvPr>
            <p:ph idx="1"/>
          </p:nvPr>
        </p:nvSpPr>
        <p:spPr/>
        <p:txBody>
          <a:bodyPr/>
          <a:lstStyle/>
          <a:p>
            <a:r>
              <a:rPr kumimoji="1" lang="en-US" altLang="ja-JP" dirty="0" err="1"/>
              <a:t>sudo</a:t>
            </a:r>
            <a:r>
              <a:rPr kumimoji="1" lang="en-US" altLang="ja-JP" dirty="0"/>
              <a:t> apt update</a:t>
            </a:r>
          </a:p>
          <a:p>
            <a:r>
              <a:rPr lang="en-US" altLang="ja-JP" dirty="0" err="1"/>
              <a:t>sudo</a:t>
            </a:r>
            <a:r>
              <a:rPr lang="en-US" altLang="ja-JP" dirty="0"/>
              <a:t> apt upgrade</a:t>
            </a:r>
            <a:endParaRPr kumimoji="1" lang="ja-JP" altLang="en-US"/>
          </a:p>
        </p:txBody>
      </p:sp>
      <p:sp>
        <p:nvSpPr>
          <p:cNvPr id="4" name="スライド番号プレースホルダー 3">
            <a:extLst>
              <a:ext uri="{FF2B5EF4-FFF2-40B4-BE49-F238E27FC236}">
                <a16:creationId xmlns:a16="http://schemas.microsoft.com/office/drawing/2014/main" id="{9902606B-02CF-4848-9189-8A62A8418E3A}"/>
              </a:ext>
            </a:extLst>
          </p:cNvPr>
          <p:cNvSpPr>
            <a:spLocks noGrp="1"/>
          </p:cNvSpPr>
          <p:nvPr>
            <p:ph type="sldNum" sz="quarter" idx="12"/>
          </p:nvPr>
        </p:nvSpPr>
        <p:spPr/>
        <p:txBody>
          <a:bodyPr/>
          <a:lstStyle/>
          <a:p>
            <a:fld id="{DE352CEF-945B-1143-8339-6BC8B096D7E7}" type="slidenum">
              <a:rPr kumimoji="1" lang="ja-JP" altLang="en-US" smtClean="0"/>
              <a:t>14</a:t>
            </a:fld>
            <a:endParaRPr kumimoji="1" lang="ja-JP" altLang="en-US"/>
          </a:p>
        </p:txBody>
      </p:sp>
    </p:spTree>
    <p:extLst>
      <p:ext uri="{BB962C8B-B14F-4D97-AF65-F5344CB8AC3E}">
        <p14:creationId xmlns:p14="http://schemas.microsoft.com/office/powerpoint/2010/main" val="32089295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0542F48-98DA-4344-9AC5-69DF52D5B01D}"/>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FFA2D44E-619E-004C-96E6-72B9457E9AF1}"/>
              </a:ext>
            </a:extLst>
          </p:cNvPr>
          <p:cNvSpPr>
            <a:spLocks noGrp="1"/>
          </p:cNvSpPr>
          <p:nvPr>
            <p:ph idx="1"/>
          </p:nvPr>
        </p:nvSpPr>
        <p:spPr/>
        <p:txBody>
          <a:bodyPr/>
          <a:lstStyle/>
          <a:p>
            <a:r>
              <a:rPr lang="en-US" altLang="ja-JP" dirty="0" err="1"/>
              <a:t>raspi</a:t>
            </a:r>
            <a:r>
              <a:rPr lang="en-US" altLang="ja-JP" dirty="0"/>
              <a:t>-config </a:t>
            </a:r>
            <a:r>
              <a:rPr lang="ja-JP" altLang="en-US"/>
              <a:t>で </a:t>
            </a:r>
            <a:r>
              <a:rPr lang="en-US" altLang="ja-JP" dirty="0" err="1"/>
              <a:t>WiFi</a:t>
            </a:r>
            <a:r>
              <a:rPr lang="en-US" altLang="ja-JP" dirty="0"/>
              <a:t> </a:t>
            </a:r>
            <a:r>
              <a:rPr lang="ja-JP" altLang="en-US"/>
              <a:t>の設定を行う。</a:t>
            </a:r>
            <a:endParaRPr kumimoji="1" lang="ja-JP" altLang="en-US"/>
          </a:p>
        </p:txBody>
      </p:sp>
      <p:sp>
        <p:nvSpPr>
          <p:cNvPr id="4" name="スライド番号プレースホルダー 3">
            <a:extLst>
              <a:ext uri="{FF2B5EF4-FFF2-40B4-BE49-F238E27FC236}">
                <a16:creationId xmlns:a16="http://schemas.microsoft.com/office/drawing/2014/main" id="{47C34188-4C95-A14A-BCAF-46DADA70AAD9}"/>
              </a:ext>
            </a:extLst>
          </p:cNvPr>
          <p:cNvSpPr>
            <a:spLocks noGrp="1"/>
          </p:cNvSpPr>
          <p:nvPr>
            <p:ph type="sldNum" sz="quarter" idx="12"/>
          </p:nvPr>
        </p:nvSpPr>
        <p:spPr/>
        <p:txBody>
          <a:bodyPr/>
          <a:lstStyle/>
          <a:p>
            <a:fld id="{DE352CEF-945B-1143-8339-6BC8B096D7E7}" type="slidenum">
              <a:rPr kumimoji="1" lang="ja-JP" altLang="en-US" smtClean="0"/>
              <a:t>15</a:t>
            </a:fld>
            <a:endParaRPr kumimoji="1" lang="ja-JP" altLang="en-US"/>
          </a:p>
        </p:txBody>
      </p:sp>
    </p:spTree>
    <p:extLst>
      <p:ext uri="{BB962C8B-B14F-4D97-AF65-F5344CB8AC3E}">
        <p14:creationId xmlns:p14="http://schemas.microsoft.com/office/powerpoint/2010/main" val="34480669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4E8742F-CDB3-0447-B6D9-F52D47DA317E}"/>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0F390430-A4AF-D540-9651-D9555E84E77C}"/>
              </a:ext>
            </a:extLst>
          </p:cNvPr>
          <p:cNvSpPr>
            <a:spLocks noGrp="1"/>
          </p:cNvSpPr>
          <p:nvPr>
            <p:ph idx="1"/>
          </p:nvPr>
        </p:nvSpPr>
        <p:spPr/>
        <p:txBody>
          <a:bodyPr/>
          <a:lstStyle/>
          <a:p>
            <a:r>
              <a:rPr lang="ja-JP" altLang="en-US"/>
              <a:t>必要であればホスト名の設定を行う。</a:t>
            </a:r>
            <a:endParaRPr kumimoji="1" lang="ja-JP" altLang="en-US"/>
          </a:p>
        </p:txBody>
      </p:sp>
      <p:sp>
        <p:nvSpPr>
          <p:cNvPr id="4" name="スライド番号プレースホルダー 3">
            <a:extLst>
              <a:ext uri="{FF2B5EF4-FFF2-40B4-BE49-F238E27FC236}">
                <a16:creationId xmlns:a16="http://schemas.microsoft.com/office/drawing/2014/main" id="{6E4DAFC8-FDF5-AB42-993B-FF3E4BDFB8DC}"/>
              </a:ext>
            </a:extLst>
          </p:cNvPr>
          <p:cNvSpPr>
            <a:spLocks noGrp="1"/>
          </p:cNvSpPr>
          <p:nvPr>
            <p:ph type="sldNum" sz="quarter" idx="12"/>
          </p:nvPr>
        </p:nvSpPr>
        <p:spPr/>
        <p:txBody>
          <a:bodyPr/>
          <a:lstStyle/>
          <a:p>
            <a:fld id="{DE352CEF-945B-1143-8339-6BC8B096D7E7}" type="slidenum">
              <a:rPr kumimoji="1" lang="ja-JP" altLang="en-US" smtClean="0"/>
              <a:t>16</a:t>
            </a:fld>
            <a:endParaRPr kumimoji="1" lang="ja-JP" altLang="en-US"/>
          </a:p>
        </p:txBody>
      </p:sp>
    </p:spTree>
    <p:extLst>
      <p:ext uri="{BB962C8B-B14F-4D97-AF65-F5344CB8AC3E}">
        <p14:creationId xmlns:p14="http://schemas.microsoft.com/office/powerpoint/2010/main" val="23566398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B2F046B-CADE-9D44-8E15-8A344C685EC5}"/>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879E379F-2737-554F-9BC4-9348EB4A4AF0}"/>
              </a:ext>
            </a:extLst>
          </p:cNvPr>
          <p:cNvSpPr>
            <a:spLocks noGrp="1"/>
          </p:cNvSpPr>
          <p:nvPr>
            <p:ph idx="1"/>
          </p:nvPr>
        </p:nvSpPr>
        <p:spPr/>
        <p:txBody>
          <a:bodyPr/>
          <a:lstStyle/>
          <a:p>
            <a:r>
              <a:rPr lang="ja-JP" altLang="en-US"/>
              <a:t>パスワードも変更する。（ユーザについては、複雑さを避けるために </a:t>
            </a:r>
            <a:r>
              <a:rPr lang="en-US" altLang="ja-JP" dirty="0"/>
              <a:t>pi </a:t>
            </a:r>
            <a:r>
              <a:rPr lang="ja-JP" altLang="en-US"/>
              <a:t>のままということで説明をする。）</a:t>
            </a:r>
            <a:endParaRPr kumimoji="1" lang="ja-JP" altLang="en-US"/>
          </a:p>
        </p:txBody>
      </p:sp>
      <p:sp>
        <p:nvSpPr>
          <p:cNvPr id="4" name="スライド番号プレースホルダー 3">
            <a:extLst>
              <a:ext uri="{FF2B5EF4-FFF2-40B4-BE49-F238E27FC236}">
                <a16:creationId xmlns:a16="http://schemas.microsoft.com/office/drawing/2014/main" id="{EE0FB0A3-5B7D-4B4C-9549-25494739D45F}"/>
              </a:ext>
            </a:extLst>
          </p:cNvPr>
          <p:cNvSpPr>
            <a:spLocks noGrp="1"/>
          </p:cNvSpPr>
          <p:nvPr>
            <p:ph type="sldNum" sz="quarter" idx="12"/>
          </p:nvPr>
        </p:nvSpPr>
        <p:spPr/>
        <p:txBody>
          <a:bodyPr/>
          <a:lstStyle/>
          <a:p>
            <a:fld id="{DE352CEF-945B-1143-8339-6BC8B096D7E7}" type="slidenum">
              <a:rPr kumimoji="1" lang="ja-JP" altLang="en-US" smtClean="0"/>
              <a:t>17</a:t>
            </a:fld>
            <a:endParaRPr kumimoji="1" lang="ja-JP" altLang="en-US"/>
          </a:p>
        </p:txBody>
      </p:sp>
    </p:spTree>
    <p:extLst>
      <p:ext uri="{BB962C8B-B14F-4D97-AF65-F5344CB8AC3E}">
        <p14:creationId xmlns:p14="http://schemas.microsoft.com/office/powerpoint/2010/main" val="30310514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D58490A-4C9D-9143-86B0-BB0390416F48}"/>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F5C5A136-7C5B-894F-B579-77A2305E48A9}"/>
              </a:ext>
            </a:extLst>
          </p:cNvPr>
          <p:cNvSpPr>
            <a:spLocks noGrp="1"/>
          </p:cNvSpPr>
          <p:nvPr>
            <p:ph idx="1"/>
          </p:nvPr>
        </p:nvSpPr>
        <p:spPr/>
        <p:txBody>
          <a:bodyPr/>
          <a:lstStyle/>
          <a:p>
            <a:r>
              <a:rPr lang="en-US" altLang="ja-JP" dirty="0"/>
              <a:t>Raspberry Pi </a:t>
            </a:r>
            <a:r>
              <a:rPr lang="ja-JP" altLang="en-US"/>
              <a:t>を再起動し、</a:t>
            </a:r>
            <a:r>
              <a:rPr lang="en-US" altLang="ja-JP" dirty="0"/>
              <a:t>PC </a:t>
            </a:r>
            <a:r>
              <a:rPr lang="ja-JP" altLang="en-US"/>
              <a:t>から </a:t>
            </a:r>
            <a:r>
              <a:rPr lang="en-US" altLang="ja-JP" dirty="0" err="1"/>
              <a:t>WiFi</a:t>
            </a:r>
            <a:r>
              <a:rPr lang="en-US" altLang="ja-JP" dirty="0"/>
              <a:t> </a:t>
            </a:r>
            <a:r>
              <a:rPr lang="ja-JP" altLang="en-US"/>
              <a:t>経由でログインをする。</a:t>
            </a:r>
            <a:endParaRPr kumimoji="1" lang="ja-JP" altLang="en-US"/>
          </a:p>
        </p:txBody>
      </p:sp>
      <p:sp>
        <p:nvSpPr>
          <p:cNvPr id="4" name="スライド番号プレースホルダー 3">
            <a:extLst>
              <a:ext uri="{FF2B5EF4-FFF2-40B4-BE49-F238E27FC236}">
                <a16:creationId xmlns:a16="http://schemas.microsoft.com/office/drawing/2014/main" id="{7F89E339-65F6-3F40-BC59-BEC16FCF29D4}"/>
              </a:ext>
            </a:extLst>
          </p:cNvPr>
          <p:cNvSpPr>
            <a:spLocks noGrp="1"/>
          </p:cNvSpPr>
          <p:nvPr>
            <p:ph type="sldNum" sz="quarter" idx="12"/>
          </p:nvPr>
        </p:nvSpPr>
        <p:spPr/>
        <p:txBody>
          <a:bodyPr/>
          <a:lstStyle/>
          <a:p>
            <a:fld id="{DE352CEF-945B-1143-8339-6BC8B096D7E7}" type="slidenum">
              <a:rPr kumimoji="1" lang="ja-JP" altLang="en-US" smtClean="0"/>
              <a:t>18</a:t>
            </a:fld>
            <a:endParaRPr kumimoji="1" lang="ja-JP" altLang="en-US"/>
          </a:p>
        </p:txBody>
      </p:sp>
    </p:spTree>
    <p:extLst>
      <p:ext uri="{BB962C8B-B14F-4D97-AF65-F5344CB8AC3E}">
        <p14:creationId xmlns:p14="http://schemas.microsoft.com/office/powerpoint/2010/main" val="38292616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05D12E-F786-794C-9EB6-D6D61EAF847D}"/>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C74CAC12-962A-BC41-A1AE-CA9068252D6A}"/>
              </a:ext>
            </a:extLst>
          </p:cNvPr>
          <p:cNvSpPr>
            <a:spLocks noGrp="1"/>
          </p:cNvSpPr>
          <p:nvPr>
            <p:ph idx="1"/>
          </p:nvPr>
        </p:nvSpPr>
        <p:spPr/>
        <p:txBody>
          <a:bodyPr/>
          <a:lstStyle/>
          <a:p>
            <a:r>
              <a:rPr lang="en-US" altLang="ja-JP" dirty="0"/>
              <a:t>Unix </a:t>
            </a:r>
            <a:r>
              <a:rPr lang="ja-JP" altLang="en-US"/>
              <a:t>とは何か。 </a:t>
            </a:r>
            <a:r>
              <a:rPr lang="en-US" altLang="ja-JP" dirty="0"/>
              <a:t>CLI </a:t>
            </a:r>
            <a:r>
              <a:rPr lang="ja-JP" altLang="en-US"/>
              <a:t>とは何か。</a:t>
            </a:r>
            <a:r>
              <a:rPr lang="en-US" altLang="ja-JP" dirty="0" err="1"/>
              <a:t>linuxjourney.com</a:t>
            </a:r>
            <a:r>
              <a:rPr lang="en-US" altLang="ja-JP" dirty="0"/>
              <a:t>, </a:t>
            </a:r>
            <a:r>
              <a:rPr lang="en-US" altLang="ja-JP" dirty="0" err="1"/>
              <a:t>vimtutor</a:t>
            </a:r>
            <a:endParaRPr kumimoji="1" lang="ja-JP" altLang="en-US"/>
          </a:p>
        </p:txBody>
      </p:sp>
      <p:sp>
        <p:nvSpPr>
          <p:cNvPr id="4" name="スライド番号プレースホルダー 3">
            <a:extLst>
              <a:ext uri="{FF2B5EF4-FFF2-40B4-BE49-F238E27FC236}">
                <a16:creationId xmlns:a16="http://schemas.microsoft.com/office/drawing/2014/main" id="{3CD7AACA-5621-B041-942D-796EAAA63A88}"/>
              </a:ext>
            </a:extLst>
          </p:cNvPr>
          <p:cNvSpPr>
            <a:spLocks noGrp="1"/>
          </p:cNvSpPr>
          <p:nvPr>
            <p:ph type="sldNum" sz="quarter" idx="12"/>
          </p:nvPr>
        </p:nvSpPr>
        <p:spPr/>
        <p:txBody>
          <a:bodyPr/>
          <a:lstStyle/>
          <a:p>
            <a:fld id="{DE352CEF-945B-1143-8339-6BC8B096D7E7}" type="slidenum">
              <a:rPr kumimoji="1" lang="ja-JP" altLang="en-US" smtClean="0"/>
              <a:t>19</a:t>
            </a:fld>
            <a:endParaRPr kumimoji="1" lang="ja-JP" altLang="en-US"/>
          </a:p>
        </p:txBody>
      </p:sp>
      <p:pic>
        <p:nvPicPr>
          <p:cNvPr id="5" name="図 4">
            <a:extLst>
              <a:ext uri="{FF2B5EF4-FFF2-40B4-BE49-F238E27FC236}">
                <a16:creationId xmlns:a16="http://schemas.microsoft.com/office/drawing/2014/main" id="{C995DB21-7F27-974F-999D-C25A8638D4A8}"/>
              </a:ext>
            </a:extLst>
          </p:cNvPr>
          <p:cNvPicPr>
            <a:picLocks noChangeAspect="1"/>
          </p:cNvPicPr>
          <p:nvPr/>
        </p:nvPicPr>
        <p:blipFill>
          <a:blip r:embed="rId2"/>
          <a:stretch>
            <a:fillRect/>
          </a:stretch>
        </p:blipFill>
        <p:spPr>
          <a:xfrm>
            <a:off x="6612184" y="83239"/>
            <a:ext cx="949201" cy="949201"/>
          </a:xfrm>
          <a:prstGeom prst="rect">
            <a:avLst/>
          </a:prstGeom>
        </p:spPr>
      </p:pic>
    </p:spTree>
    <p:extLst>
      <p:ext uri="{BB962C8B-B14F-4D97-AF65-F5344CB8AC3E}">
        <p14:creationId xmlns:p14="http://schemas.microsoft.com/office/powerpoint/2010/main" val="28311337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BAE105-95BD-C344-9BA4-66016E102528}"/>
              </a:ext>
            </a:extLst>
          </p:cNvPr>
          <p:cNvSpPr>
            <a:spLocks noGrp="1"/>
          </p:cNvSpPr>
          <p:nvPr>
            <p:ph type="title"/>
          </p:nvPr>
        </p:nvSpPr>
        <p:spPr/>
        <p:txBody>
          <a:bodyPr/>
          <a:lstStyle/>
          <a:p>
            <a:r>
              <a:rPr kumimoji="1" lang="en-US" altLang="ja-JP" dirty="0"/>
              <a:t>Scope and audience</a:t>
            </a:r>
            <a:endParaRPr kumimoji="1" lang="ja-JP" altLang="en-US"/>
          </a:p>
        </p:txBody>
      </p:sp>
      <p:sp>
        <p:nvSpPr>
          <p:cNvPr id="3" name="コンテンツ プレースホルダー 2">
            <a:extLst>
              <a:ext uri="{FF2B5EF4-FFF2-40B4-BE49-F238E27FC236}">
                <a16:creationId xmlns:a16="http://schemas.microsoft.com/office/drawing/2014/main" id="{BBBE2503-A98B-714C-B0F3-58851FE8E6A7}"/>
              </a:ext>
            </a:extLst>
          </p:cNvPr>
          <p:cNvSpPr>
            <a:spLocks noGrp="1"/>
          </p:cNvSpPr>
          <p:nvPr>
            <p:ph idx="1"/>
          </p:nvPr>
        </p:nvSpPr>
        <p:spPr/>
        <p:txBody>
          <a:bodyPr/>
          <a:lstStyle/>
          <a:p>
            <a:r>
              <a:rPr lang="ja-JP" altLang="en-US"/>
              <a:t>このドキュメントのスコープ</a:t>
            </a:r>
            <a:endParaRPr lang="en-US" altLang="ja-JP" dirty="0"/>
          </a:p>
          <a:p>
            <a:pPr lvl="1"/>
            <a:r>
              <a:rPr lang="ja-JP" altLang="en-US"/>
              <a:t>オープンに提供されている地理空間情報からベクトルタイルを生産して、ウェブ地図サーバを動かす方法を記述する。</a:t>
            </a:r>
            <a:endParaRPr lang="en-US" altLang="ja-JP" dirty="0"/>
          </a:p>
          <a:p>
            <a:pPr lvl="1"/>
            <a:r>
              <a:rPr lang="ja-JP" altLang="en-US"/>
              <a:t>ベクトルタイルのスタイルを変更する方法を記述する。</a:t>
            </a:r>
            <a:endParaRPr lang="en-US" altLang="ja-JP" dirty="0"/>
          </a:p>
          <a:p>
            <a:pPr lvl="1"/>
            <a:r>
              <a:rPr kumimoji="1" lang="ja-JP" altLang="en-US"/>
              <a:t>ベクトルタイルのサイズについて指標を算出し、ベクトルタイルのサイズを最適化するための方法を記述する。</a:t>
            </a:r>
            <a:endParaRPr kumimoji="1" lang="en-US" altLang="ja-JP" dirty="0"/>
          </a:p>
          <a:p>
            <a:r>
              <a:rPr lang="ja-JP" altLang="en-US"/>
              <a:t>このドキュメントの読者</a:t>
            </a:r>
            <a:endParaRPr lang="en-US" altLang="ja-JP" dirty="0"/>
          </a:p>
          <a:p>
            <a:pPr lvl="1"/>
            <a:r>
              <a:rPr lang="ja-JP" altLang="en-US"/>
              <a:t>ベクトルタイルを生産して、ウェブ地図サーバを動かすための方法を身につけたい方。</a:t>
            </a:r>
            <a:endParaRPr lang="en-US" altLang="ja-JP" dirty="0"/>
          </a:p>
          <a:p>
            <a:pPr lvl="1"/>
            <a:r>
              <a:rPr kumimoji="1" lang="ja-JP" altLang="en-US"/>
              <a:t>地理空間情報にある程度親しんでいる方。</a:t>
            </a:r>
            <a:endParaRPr kumimoji="1" lang="en-US" altLang="ja-JP" dirty="0"/>
          </a:p>
          <a:p>
            <a:pPr lvl="1"/>
            <a:r>
              <a:rPr kumimoji="1" lang="ja-JP" altLang="en-US"/>
              <a:t>コンピュータの取り扱いについては、詳しい知識はなくても、新しい操作に興味を持てる方。</a:t>
            </a:r>
          </a:p>
        </p:txBody>
      </p:sp>
      <p:sp>
        <p:nvSpPr>
          <p:cNvPr id="4" name="スライド番号プレースホルダー 3">
            <a:extLst>
              <a:ext uri="{FF2B5EF4-FFF2-40B4-BE49-F238E27FC236}">
                <a16:creationId xmlns:a16="http://schemas.microsoft.com/office/drawing/2014/main" id="{6EAB2DDB-BE0B-BE4A-B488-56C56BCBC990}"/>
              </a:ext>
            </a:extLst>
          </p:cNvPr>
          <p:cNvSpPr>
            <a:spLocks noGrp="1"/>
          </p:cNvSpPr>
          <p:nvPr>
            <p:ph type="sldNum" sz="quarter" idx="12"/>
          </p:nvPr>
        </p:nvSpPr>
        <p:spPr/>
        <p:txBody>
          <a:bodyPr/>
          <a:lstStyle/>
          <a:p>
            <a:fld id="{DE352CEF-945B-1143-8339-6BC8B096D7E7}" type="slidenum">
              <a:rPr kumimoji="1" lang="ja-JP" altLang="en-US" smtClean="0"/>
              <a:t>2</a:t>
            </a:fld>
            <a:endParaRPr kumimoji="1" lang="ja-JP" altLang="en-US"/>
          </a:p>
        </p:txBody>
      </p:sp>
    </p:spTree>
    <p:extLst>
      <p:ext uri="{BB962C8B-B14F-4D97-AF65-F5344CB8AC3E}">
        <p14:creationId xmlns:p14="http://schemas.microsoft.com/office/powerpoint/2010/main" val="2915446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E2B1D1-3AB5-244A-92BD-9FA0A5A83BF9}"/>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330E1F6B-B304-E34F-B283-0273D2F22016}"/>
              </a:ext>
            </a:extLst>
          </p:cNvPr>
          <p:cNvSpPr>
            <a:spLocks noGrp="1"/>
          </p:cNvSpPr>
          <p:nvPr>
            <p:ph idx="1"/>
          </p:nvPr>
        </p:nvSpPr>
        <p:spPr/>
        <p:txBody>
          <a:bodyPr/>
          <a:lstStyle/>
          <a:p>
            <a:r>
              <a:rPr lang="en-US" altLang="ja-JP" dirty="0"/>
              <a:t>equinox </a:t>
            </a:r>
            <a:r>
              <a:rPr lang="ja-JP" altLang="en-US"/>
              <a:t>をインストールする。</a:t>
            </a:r>
            <a:endParaRPr kumimoji="1" lang="ja-JP" altLang="en-US"/>
          </a:p>
        </p:txBody>
      </p:sp>
      <p:sp>
        <p:nvSpPr>
          <p:cNvPr id="4" name="スライド番号プレースホルダー 3">
            <a:extLst>
              <a:ext uri="{FF2B5EF4-FFF2-40B4-BE49-F238E27FC236}">
                <a16:creationId xmlns:a16="http://schemas.microsoft.com/office/drawing/2014/main" id="{113FB4D5-8B3F-E442-8891-9B8ACF2EBC02}"/>
              </a:ext>
            </a:extLst>
          </p:cNvPr>
          <p:cNvSpPr>
            <a:spLocks noGrp="1"/>
          </p:cNvSpPr>
          <p:nvPr>
            <p:ph type="sldNum" sz="quarter" idx="12"/>
          </p:nvPr>
        </p:nvSpPr>
        <p:spPr/>
        <p:txBody>
          <a:bodyPr/>
          <a:lstStyle/>
          <a:p>
            <a:fld id="{DE352CEF-945B-1143-8339-6BC8B096D7E7}" type="slidenum">
              <a:rPr kumimoji="1" lang="ja-JP" altLang="en-US" smtClean="0"/>
              <a:t>20</a:t>
            </a:fld>
            <a:endParaRPr kumimoji="1" lang="ja-JP" altLang="en-US"/>
          </a:p>
        </p:txBody>
      </p:sp>
    </p:spTree>
    <p:extLst>
      <p:ext uri="{BB962C8B-B14F-4D97-AF65-F5344CB8AC3E}">
        <p14:creationId xmlns:p14="http://schemas.microsoft.com/office/powerpoint/2010/main" val="16842032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86395E0-8791-B246-872F-606704B692A5}"/>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9F0009CA-1A61-EC4F-B50A-D69F9D188FF8}"/>
              </a:ext>
            </a:extLst>
          </p:cNvPr>
          <p:cNvSpPr>
            <a:spLocks noGrp="1"/>
          </p:cNvSpPr>
          <p:nvPr>
            <p:ph idx="1"/>
          </p:nvPr>
        </p:nvSpPr>
        <p:spPr/>
        <p:txBody>
          <a:bodyPr/>
          <a:lstStyle/>
          <a:p>
            <a:r>
              <a:rPr lang="ja-JP" altLang="en-US"/>
              <a:t>各コマンドの </a:t>
            </a:r>
            <a:r>
              <a:rPr lang="en-US" altLang="ja-JP" dirty="0"/>
              <a:t>version </a:t>
            </a:r>
            <a:r>
              <a:rPr lang="ja-JP" altLang="en-US"/>
              <a:t>又は </a:t>
            </a:r>
            <a:r>
              <a:rPr lang="en-US" altLang="ja-JP" dirty="0"/>
              <a:t>help </a:t>
            </a:r>
            <a:r>
              <a:rPr lang="ja-JP" altLang="en-US"/>
              <a:t>情報が出ることを確認する。</a:t>
            </a:r>
            <a:endParaRPr kumimoji="1" lang="ja-JP" altLang="en-US"/>
          </a:p>
        </p:txBody>
      </p:sp>
      <p:sp>
        <p:nvSpPr>
          <p:cNvPr id="4" name="スライド番号プレースホルダー 3">
            <a:extLst>
              <a:ext uri="{FF2B5EF4-FFF2-40B4-BE49-F238E27FC236}">
                <a16:creationId xmlns:a16="http://schemas.microsoft.com/office/drawing/2014/main" id="{809D5317-454B-3E4F-A06D-B695C8F7E13A}"/>
              </a:ext>
            </a:extLst>
          </p:cNvPr>
          <p:cNvSpPr>
            <a:spLocks noGrp="1"/>
          </p:cNvSpPr>
          <p:nvPr>
            <p:ph type="sldNum" sz="quarter" idx="12"/>
          </p:nvPr>
        </p:nvSpPr>
        <p:spPr/>
        <p:txBody>
          <a:bodyPr/>
          <a:lstStyle/>
          <a:p>
            <a:fld id="{DE352CEF-945B-1143-8339-6BC8B096D7E7}" type="slidenum">
              <a:rPr kumimoji="1" lang="ja-JP" altLang="en-US" smtClean="0"/>
              <a:t>21</a:t>
            </a:fld>
            <a:endParaRPr kumimoji="1" lang="ja-JP" altLang="en-US"/>
          </a:p>
        </p:txBody>
      </p:sp>
    </p:spTree>
    <p:extLst>
      <p:ext uri="{BB962C8B-B14F-4D97-AF65-F5344CB8AC3E}">
        <p14:creationId xmlns:p14="http://schemas.microsoft.com/office/powerpoint/2010/main" val="21886345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447DF37-9DBD-4042-90DF-CACD21FDFCB7}"/>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C406D736-58AF-954C-838B-3768B78EB5D5}"/>
              </a:ext>
            </a:extLst>
          </p:cNvPr>
          <p:cNvSpPr>
            <a:spLocks noGrp="1"/>
          </p:cNvSpPr>
          <p:nvPr>
            <p:ph idx="1"/>
          </p:nvPr>
        </p:nvSpPr>
        <p:spPr/>
        <p:txBody>
          <a:bodyPr/>
          <a:lstStyle/>
          <a:p>
            <a:r>
              <a:rPr lang="en-US" altLang="ja-JP" dirty="0"/>
              <a:t>GitHub </a:t>
            </a:r>
            <a:r>
              <a:rPr lang="ja-JP" altLang="en-US"/>
              <a:t>のユーザアカウントを持っていなければ、ここで作る。</a:t>
            </a:r>
            <a:endParaRPr kumimoji="1" lang="ja-JP" altLang="en-US"/>
          </a:p>
        </p:txBody>
      </p:sp>
      <p:sp>
        <p:nvSpPr>
          <p:cNvPr id="4" name="スライド番号プレースホルダー 3">
            <a:extLst>
              <a:ext uri="{FF2B5EF4-FFF2-40B4-BE49-F238E27FC236}">
                <a16:creationId xmlns:a16="http://schemas.microsoft.com/office/drawing/2014/main" id="{559CE328-937C-1840-B2FF-D87BF228AE5D}"/>
              </a:ext>
            </a:extLst>
          </p:cNvPr>
          <p:cNvSpPr>
            <a:spLocks noGrp="1"/>
          </p:cNvSpPr>
          <p:nvPr>
            <p:ph type="sldNum" sz="quarter" idx="12"/>
          </p:nvPr>
        </p:nvSpPr>
        <p:spPr/>
        <p:txBody>
          <a:bodyPr/>
          <a:lstStyle/>
          <a:p>
            <a:fld id="{DE352CEF-945B-1143-8339-6BC8B096D7E7}" type="slidenum">
              <a:rPr kumimoji="1" lang="ja-JP" altLang="en-US" smtClean="0"/>
              <a:t>22</a:t>
            </a:fld>
            <a:endParaRPr kumimoji="1" lang="ja-JP" altLang="en-US"/>
          </a:p>
        </p:txBody>
      </p:sp>
    </p:spTree>
    <p:extLst>
      <p:ext uri="{BB962C8B-B14F-4D97-AF65-F5344CB8AC3E}">
        <p14:creationId xmlns:p14="http://schemas.microsoft.com/office/powerpoint/2010/main" val="22642575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447DF37-9DBD-4042-90DF-CACD21FDFCB7}"/>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C406D736-58AF-954C-838B-3768B78EB5D5}"/>
              </a:ext>
            </a:extLst>
          </p:cNvPr>
          <p:cNvSpPr>
            <a:spLocks noGrp="1"/>
          </p:cNvSpPr>
          <p:nvPr>
            <p:ph idx="1"/>
          </p:nvPr>
        </p:nvSpPr>
        <p:spPr/>
        <p:txBody>
          <a:bodyPr/>
          <a:lstStyle/>
          <a:p>
            <a:r>
              <a:rPr kumimoji="1" lang="en-US" altLang="ja-JP" dirty="0" err="1"/>
              <a:t>optgeo</a:t>
            </a:r>
            <a:r>
              <a:rPr lang="en-US" altLang="ja-JP" dirty="0"/>
              <a:t>/sh2 </a:t>
            </a:r>
            <a:r>
              <a:rPr lang="ja-JP" altLang="en-US"/>
              <a:t>を</a:t>
            </a:r>
            <a:r>
              <a:rPr lang="en-US" altLang="ja-JP" dirty="0"/>
              <a:t> fork </a:t>
            </a:r>
            <a:r>
              <a:rPr lang="ja-JP" altLang="en-US"/>
              <a:t>する</a:t>
            </a:r>
            <a:endParaRPr kumimoji="1" lang="ja-JP" altLang="en-US"/>
          </a:p>
        </p:txBody>
      </p:sp>
      <p:sp>
        <p:nvSpPr>
          <p:cNvPr id="4" name="スライド番号プレースホルダー 3">
            <a:extLst>
              <a:ext uri="{FF2B5EF4-FFF2-40B4-BE49-F238E27FC236}">
                <a16:creationId xmlns:a16="http://schemas.microsoft.com/office/drawing/2014/main" id="{559CE328-937C-1840-B2FF-D87BF228AE5D}"/>
              </a:ext>
            </a:extLst>
          </p:cNvPr>
          <p:cNvSpPr>
            <a:spLocks noGrp="1"/>
          </p:cNvSpPr>
          <p:nvPr>
            <p:ph type="sldNum" sz="quarter" idx="12"/>
          </p:nvPr>
        </p:nvSpPr>
        <p:spPr/>
        <p:txBody>
          <a:bodyPr/>
          <a:lstStyle/>
          <a:p>
            <a:fld id="{DE352CEF-945B-1143-8339-6BC8B096D7E7}" type="slidenum">
              <a:rPr kumimoji="1" lang="ja-JP" altLang="en-US" smtClean="0"/>
              <a:t>23</a:t>
            </a:fld>
            <a:endParaRPr kumimoji="1" lang="ja-JP" altLang="en-US"/>
          </a:p>
        </p:txBody>
      </p:sp>
      <p:pic>
        <p:nvPicPr>
          <p:cNvPr id="5" name="図 4">
            <a:extLst>
              <a:ext uri="{FF2B5EF4-FFF2-40B4-BE49-F238E27FC236}">
                <a16:creationId xmlns:a16="http://schemas.microsoft.com/office/drawing/2014/main" id="{63AD6D86-B3BD-F94C-9BCF-32931E943CC2}"/>
              </a:ext>
            </a:extLst>
          </p:cNvPr>
          <p:cNvPicPr>
            <a:picLocks noChangeAspect="1"/>
          </p:cNvPicPr>
          <p:nvPr/>
        </p:nvPicPr>
        <p:blipFill>
          <a:blip r:embed="rId2"/>
          <a:stretch>
            <a:fillRect/>
          </a:stretch>
        </p:blipFill>
        <p:spPr>
          <a:xfrm>
            <a:off x="7279511" y="1181713"/>
            <a:ext cx="1706748" cy="833247"/>
          </a:xfrm>
          <a:prstGeom prst="rect">
            <a:avLst/>
          </a:prstGeom>
        </p:spPr>
      </p:pic>
    </p:spTree>
    <p:extLst>
      <p:ext uri="{BB962C8B-B14F-4D97-AF65-F5344CB8AC3E}">
        <p14:creationId xmlns:p14="http://schemas.microsoft.com/office/powerpoint/2010/main" val="42098081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03ED43-E4B8-7347-84B0-B65C602BE46F}"/>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D6229CA0-7460-584A-A451-8C7C83950FC1}"/>
              </a:ext>
            </a:extLst>
          </p:cNvPr>
          <p:cNvSpPr>
            <a:spLocks noGrp="1"/>
          </p:cNvSpPr>
          <p:nvPr>
            <p:ph idx="1"/>
          </p:nvPr>
        </p:nvSpPr>
        <p:spPr/>
        <p:txBody>
          <a:bodyPr/>
          <a:lstStyle/>
          <a:p>
            <a:r>
              <a:rPr lang="en-US" altLang="ja-JP" dirty="0"/>
              <a:t>GitHub </a:t>
            </a:r>
            <a:r>
              <a:rPr lang="ja-JP" altLang="en-US"/>
              <a:t>の鍵を</a:t>
            </a:r>
            <a:r>
              <a:rPr lang="en-US" altLang="ja-JP" dirty="0"/>
              <a:t> Raspberry Pi </a:t>
            </a:r>
            <a:r>
              <a:rPr lang="ja-JP" altLang="en-US"/>
              <a:t>にセットする。</a:t>
            </a:r>
            <a:endParaRPr kumimoji="1" lang="ja-JP" altLang="en-US"/>
          </a:p>
        </p:txBody>
      </p:sp>
      <p:sp>
        <p:nvSpPr>
          <p:cNvPr id="4" name="スライド番号プレースホルダー 3">
            <a:extLst>
              <a:ext uri="{FF2B5EF4-FFF2-40B4-BE49-F238E27FC236}">
                <a16:creationId xmlns:a16="http://schemas.microsoft.com/office/drawing/2014/main" id="{2A41C52C-7FE8-2C4C-83F6-E6588E6C5191}"/>
              </a:ext>
            </a:extLst>
          </p:cNvPr>
          <p:cNvSpPr>
            <a:spLocks noGrp="1"/>
          </p:cNvSpPr>
          <p:nvPr>
            <p:ph type="sldNum" sz="quarter" idx="12"/>
          </p:nvPr>
        </p:nvSpPr>
        <p:spPr/>
        <p:txBody>
          <a:bodyPr/>
          <a:lstStyle/>
          <a:p>
            <a:fld id="{DE352CEF-945B-1143-8339-6BC8B096D7E7}" type="slidenum">
              <a:rPr kumimoji="1" lang="ja-JP" altLang="en-US" smtClean="0"/>
              <a:t>24</a:t>
            </a:fld>
            <a:endParaRPr kumimoji="1" lang="ja-JP" altLang="en-US"/>
          </a:p>
        </p:txBody>
      </p:sp>
    </p:spTree>
    <p:extLst>
      <p:ext uri="{BB962C8B-B14F-4D97-AF65-F5344CB8AC3E}">
        <p14:creationId xmlns:p14="http://schemas.microsoft.com/office/powerpoint/2010/main" val="11648256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1998469-15A1-3B40-8ACE-EB04DB5D32E8}"/>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578FBDE4-7CE0-BC47-947D-4ADFBB3BE83F}"/>
              </a:ext>
            </a:extLst>
          </p:cNvPr>
          <p:cNvSpPr>
            <a:spLocks noGrp="1"/>
          </p:cNvSpPr>
          <p:nvPr>
            <p:ph idx="1"/>
          </p:nvPr>
        </p:nvSpPr>
        <p:spPr/>
        <p:txBody>
          <a:bodyPr/>
          <a:lstStyle/>
          <a:p>
            <a:r>
              <a:rPr lang="ja-JP" altLang="en-US"/>
              <a:t>レポジトリ </a:t>
            </a:r>
            <a:r>
              <a:rPr lang="en-US" altLang="ja-JP" dirty="0"/>
              <a:t>${you}/sh2 </a:t>
            </a:r>
            <a:r>
              <a:rPr lang="ja-JP" altLang="en-US"/>
              <a:t>を </a:t>
            </a:r>
            <a:r>
              <a:rPr lang="en-US" altLang="ja-JP" dirty="0"/>
              <a:t>clone </a:t>
            </a:r>
            <a:r>
              <a:rPr lang="ja-JP" altLang="en-US"/>
              <a:t>する</a:t>
            </a:r>
            <a:endParaRPr kumimoji="1" lang="ja-JP" altLang="en-US"/>
          </a:p>
        </p:txBody>
      </p:sp>
      <p:sp>
        <p:nvSpPr>
          <p:cNvPr id="4" name="スライド番号プレースホルダー 3">
            <a:extLst>
              <a:ext uri="{FF2B5EF4-FFF2-40B4-BE49-F238E27FC236}">
                <a16:creationId xmlns:a16="http://schemas.microsoft.com/office/drawing/2014/main" id="{058F3D62-CC4E-B146-8776-43254E760EBA}"/>
              </a:ext>
            </a:extLst>
          </p:cNvPr>
          <p:cNvSpPr>
            <a:spLocks noGrp="1"/>
          </p:cNvSpPr>
          <p:nvPr>
            <p:ph type="sldNum" sz="quarter" idx="12"/>
          </p:nvPr>
        </p:nvSpPr>
        <p:spPr/>
        <p:txBody>
          <a:bodyPr/>
          <a:lstStyle/>
          <a:p>
            <a:fld id="{DE352CEF-945B-1143-8339-6BC8B096D7E7}" type="slidenum">
              <a:rPr kumimoji="1" lang="ja-JP" altLang="en-US" smtClean="0"/>
              <a:t>25</a:t>
            </a:fld>
            <a:endParaRPr kumimoji="1" lang="ja-JP" altLang="en-US"/>
          </a:p>
        </p:txBody>
      </p:sp>
      <p:pic>
        <p:nvPicPr>
          <p:cNvPr id="5" name="図 4">
            <a:extLst>
              <a:ext uri="{FF2B5EF4-FFF2-40B4-BE49-F238E27FC236}">
                <a16:creationId xmlns:a16="http://schemas.microsoft.com/office/drawing/2014/main" id="{8163133E-8D4E-E042-A5EE-4E070DEE7D51}"/>
              </a:ext>
            </a:extLst>
          </p:cNvPr>
          <p:cNvPicPr>
            <a:picLocks noChangeAspect="1"/>
          </p:cNvPicPr>
          <p:nvPr/>
        </p:nvPicPr>
        <p:blipFill>
          <a:blip r:embed="rId2"/>
          <a:stretch>
            <a:fillRect/>
          </a:stretch>
        </p:blipFill>
        <p:spPr>
          <a:xfrm>
            <a:off x="7279511" y="1181713"/>
            <a:ext cx="1706748" cy="833247"/>
          </a:xfrm>
          <a:prstGeom prst="rect">
            <a:avLst/>
          </a:prstGeom>
        </p:spPr>
      </p:pic>
    </p:spTree>
    <p:extLst>
      <p:ext uri="{BB962C8B-B14F-4D97-AF65-F5344CB8AC3E}">
        <p14:creationId xmlns:p14="http://schemas.microsoft.com/office/powerpoint/2010/main" val="8944908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B80C5E-EDE2-424A-AA6A-B7A998B80202}"/>
              </a:ext>
            </a:extLst>
          </p:cNvPr>
          <p:cNvSpPr>
            <a:spLocks noGrp="1"/>
          </p:cNvSpPr>
          <p:nvPr>
            <p:ph type="title"/>
          </p:nvPr>
        </p:nvSpPr>
        <p:spPr/>
        <p:txBody>
          <a:bodyPr/>
          <a:lstStyle/>
          <a:p>
            <a:r>
              <a:rPr kumimoji="1" lang="en-US" altLang="ja-JP" dirty="0"/>
              <a:t>host</a:t>
            </a:r>
            <a:endParaRPr kumimoji="1" lang="ja-JP" altLang="en-US"/>
          </a:p>
        </p:txBody>
      </p:sp>
      <p:sp>
        <p:nvSpPr>
          <p:cNvPr id="3" name="テキスト プレースホルダー 2">
            <a:extLst>
              <a:ext uri="{FF2B5EF4-FFF2-40B4-BE49-F238E27FC236}">
                <a16:creationId xmlns:a16="http://schemas.microsoft.com/office/drawing/2014/main" id="{0584B351-12DB-504E-961B-74E370CD5B9C}"/>
              </a:ext>
            </a:extLst>
          </p:cNvPr>
          <p:cNvSpPr>
            <a:spLocks noGrp="1"/>
          </p:cNvSpPr>
          <p:nvPr>
            <p:ph type="body" idx="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92153187-F91A-1148-A09B-8BF9936B2A22}"/>
              </a:ext>
            </a:extLst>
          </p:cNvPr>
          <p:cNvSpPr>
            <a:spLocks noGrp="1"/>
          </p:cNvSpPr>
          <p:nvPr>
            <p:ph type="sldNum" sz="quarter" idx="12"/>
          </p:nvPr>
        </p:nvSpPr>
        <p:spPr/>
        <p:txBody>
          <a:bodyPr/>
          <a:lstStyle/>
          <a:p>
            <a:fld id="{DE352CEF-945B-1143-8339-6BC8B096D7E7}" type="slidenum">
              <a:rPr kumimoji="1" lang="ja-JP" altLang="en-US" smtClean="0"/>
              <a:t>26</a:t>
            </a:fld>
            <a:endParaRPr kumimoji="1" lang="ja-JP" altLang="en-US"/>
          </a:p>
        </p:txBody>
      </p:sp>
    </p:spTree>
    <p:extLst>
      <p:ext uri="{BB962C8B-B14F-4D97-AF65-F5344CB8AC3E}">
        <p14:creationId xmlns:p14="http://schemas.microsoft.com/office/powerpoint/2010/main" val="21552433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27D8568-3532-374B-AE78-770CCA4F7D09}"/>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F7DCE705-6C04-DD45-BD33-B9490390A4A0}"/>
              </a:ext>
            </a:extLst>
          </p:cNvPr>
          <p:cNvSpPr>
            <a:spLocks noGrp="1"/>
          </p:cNvSpPr>
          <p:nvPr>
            <p:ph idx="1"/>
          </p:nvPr>
        </p:nvSpPr>
        <p:spPr/>
        <p:txBody>
          <a:bodyPr/>
          <a:lstStyle/>
          <a:p>
            <a:r>
              <a:rPr lang="ja-JP" altLang="en-US"/>
              <a:t>（</a:t>
            </a:r>
            <a:r>
              <a:rPr lang="en-US" altLang="ja-JP" dirty="0"/>
              <a:t>localhost </a:t>
            </a:r>
            <a:r>
              <a:rPr lang="ja-JP" altLang="en-US"/>
              <a:t>で）ホストしてみる</a:t>
            </a:r>
            <a:endParaRPr lang="en-US" altLang="ja-JP" dirty="0"/>
          </a:p>
          <a:p>
            <a:r>
              <a:rPr lang="en-US" altLang="ja-JP" dirty="0"/>
              <a:t>cd sh2</a:t>
            </a:r>
          </a:p>
          <a:p>
            <a:r>
              <a:rPr lang="en-US" altLang="ja-JP" dirty="0"/>
              <a:t>yarn add</a:t>
            </a:r>
          </a:p>
          <a:p>
            <a:r>
              <a:rPr kumimoji="1" lang="en-US" altLang="ja-JP" dirty="0"/>
              <a:t>rake </a:t>
            </a:r>
            <a:r>
              <a:rPr lang="en-US" altLang="ja-JP" dirty="0"/>
              <a:t>host</a:t>
            </a:r>
          </a:p>
          <a:p>
            <a:r>
              <a:rPr kumimoji="1" lang="en-US" altLang="ja-JP" dirty="0"/>
              <a:t>access </a:t>
            </a:r>
            <a:r>
              <a:rPr lang="en-US" altLang="ja-JP" dirty="0"/>
              <a:t>https://(your host):port</a:t>
            </a:r>
            <a:endParaRPr kumimoji="1" lang="ja-JP" altLang="en-US"/>
          </a:p>
        </p:txBody>
      </p:sp>
      <p:sp>
        <p:nvSpPr>
          <p:cNvPr id="4" name="スライド番号プレースホルダー 3">
            <a:extLst>
              <a:ext uri="{FF2B5EF4-FFF2-40B4-BE49-F238E27FC236}">
                <a16:creationId xmlns:a16="http://schemas.microsoft.com/office/drawing/2014/main" id="{35AB543A-D2A2-CA46-8F0B-4E33B1B823FA}"/>
              </a:ext>
            </a:extLst>
          </p:cNvPr>
          <p:cNvSpPr>
            <a:spLocks noGrp="1"/>
          </p:cNvSpPr>
          <p:nvPr>
            <p:ph type="sldNum" sz="quarter" idx="12"/>
          </p:nvPr>
        </p:nvSpPr>
        <p:spPr/>
        <p:txBody>
          <a:bodyPr/>
          <a:lstStyle/>
          <a:p>
            <a:fld id="{DE352CEF-945B-1143-8339-6BC8B096D7E7}" type="slidenum">
              <a:rPr kumimoji="1" lang="ja-JP" altLang="en-US" smtClean="0"/>
              <a:t>27</a:t>
            </a:fld>
            <a:endParaRPr kumimoji="1" lang="ja-JP" altLang="en-US"/>
          </a:p>
        </p:txBody>
      </p:sp>
    </p:spTree>
    <p:extLst>
      <p:ext uri="{BB962C8B-B14F-4D97-AF65-F5344CB8AC3E}">
        <p14:creationId xmlns:p14="http://schemas.microsoft.com/office/powerpoint/2010/main" val="3171549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1ED916E-B9A6-CA45-936F-9A39E4F53428}"/>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F7B2CAEA-262A-564C-9A1D-1E28137A2988}"/>
              </a:ext>
            </a:extLst>
          </p:cNvPr>
          <p:cNvSpPr>
            <a:spLocks noGrp="1"/>
          </p:cNvSpPr>
          <p:nvPr>
            <p:ph idx="1"/>
          </p:nvPr>
        </p:nvSpPr>
        <p:spPr/>
        <p:txBody>
          <a:bodyPr/>
          <a:lstStyle/>
          <a:p>
            <a:r>
              <a:rPr lang="en-US" altLang="ja-JP" dirty="0"/>
              <a:t>rake / </a:t>
            </a:r>
            <a:r>
              <a:rPr lang="en-US" altLang="ja-JP" dirty="0" err="1"/>
              <a:t>Rakefile</a:t>
            </a:r>
            <a:r>
              <a:rPr lang="en-US" altLang="ja-JP" dirty="0"/>
              <a:t> </a:t>
            </a:r>
            <a:r>
              <a:rPr lang="ja-JP" altLang="en-US"/>
              <a:t>について</a:t>
            </a:r>
            <a:endParaRPr kumimoji="1" lang="ja-JP" altLang="en-US"/>
          </a:p>
        </p:txBody>
      </p:sp>
      <p:sp>
        <p:nvSpPr>
          <p:cNvPr id="4" name="スライド番号プレースホルダー 3">
            <a:extLst>
              <a:ext uri="{FF2B5EF4-FFF2-40B4-BE49-F238E27FC236}">
                <a16:creationId xmlns:a16="http://schemas.microsoft.com/office/drawing/2014/main" id="{FD4A06D2-23C3-9D42-B8F2-DDFDDE5419B3}"/>
              </a:ext>
            </a:extLst>
          </p:cNvPr>
          <p:cNvSpPr>
            <a:spLocks noGrp="1"/>
          </p:cNvSpPr>
          <p:nvPr>
            <p:ph type="sldNum" sz="quarter" idx="12"/>
          </p:nvPr>
        </p:nvSpPr>
        <p:spPr/>
        <p:txBody>
          <a:bodyPr/>
          <a:lstStyle/>
          <a:p>
            <a:fld id="{DE352CEF-945B-1143-8339-6BC8B096D7E7}" type="slidenum">
              <a:rPr kumimoji="1" lang="ja-JP" altLang="en-US" smtClean="0"/>
              <a:t>28</a:t>
            </a:fld>
            <a:endParaRPr kumimoji="1" lang="ja-JP" altLang="en-US"/>
          </a:p>
        </p:txBody>
      </p:sp>
      <p:pic>
        <p:nvPicPr>
          <p:cNvPr id="5" name="図 4">
            <a:extLst>
              <a:ext uri="{FF2B5EF4-FFF2-40B4-BE49-F238E27FC236}">
                <a16:creationId xmlns:a16="http://schemas.microsoft.com/office/drawing/2014/main" id="{9BD631EC-0D13-EE4E-85ED-DC26D69B0DC0}"/>
              </a:ext>
            </a:extLst>
          </p:cNvPr>
          <p:cNvPicPr>
            <a:picLocks noChangeAspect="1"/>
          </p:cNvPicPr>
          <p:nvPr/>
        </p:nvPicPr>
        <p:blipFill>
          <a:blip r:embed="rId2"/>
          <a:stretch>
            <a:fillRect/>
          </a:stretch>
        </p:blipFill>
        <p:spPr>
          <a:xfrm>
            <a:off x="6612184" y="83239"/>
            <a:ext cx="949201" cy="949201"/>
          </a:xfrm>
          <a:prstGeom prst="rect">
            <a:avLst/>
          </a:prstGeom>
        </p:spPr>
      </p:pic>
      <p:pic>
        <p:nvPicPr>
          <p:cNvPr id="6" name="図 5">
            <a:extLst>
              <a:ext uri="{FF2B5EF4-FFF2-40B4-BE49-F238E27FC236}">
                <a16:creationId xmlns:a16="http://schemas.microsoft.com/office/drawing/2014/main" id="{00584938-3895-5447-BCC5-5363BF26B853}"/>
              </a:ext>
            </a:extLst>
          </p:cNvPr>
          <p:cNvPicPr>
            <a:picLocks noChangeAspect="1"/>
          </p:cNvPicPr>
          <p:nvPr/>
        </p:nvPicPr>
        <p:blipFill>
          <a:blip r:embed="rId3"/>
          <a:stretch>
            <a:fillRect/>
          </a:stretch>
        </p:blipFill>
        <p:spPr>
          <a:xfrm>
            <a:off x="8058150" y="0"/>
            <a:ext cx="1085850" cy="6858000"/>
          </a:xfrm>
          <a:prstGeom prst="rect">
            <a:avLst/>
          </a:prstGeom>
        </p:spPr>
      </p:pic>
      <p:sp>
        <p:nvSpPr>
          <p:cNvPr id="7" name="テキスト ボックス 6">
            <a:extLst>
              <a:ext uri="{FF2B5EF4-FFF2-40B4-BE49-F238E27FC236}">
                <a16:creationId xmlns:a16="http://schemas.microsoft.com/office/drawing/2014/main" id="{1A7DC3D2-4CBA-1B4C-9B18-80319ED00CA4}"/>
              </a:ext>
            </a:extLst>
          </p:cNvPr>
          <p:cNvSpPr txBox="1"/>
          <p:nvPr/>
        </p:nvSpPr>
        <p:spPr>
          <a:xfrm>
            <a:off x="8677206" y="6520069"/>
            <a:ext cx="466794" cy="276999"/>
          </a:xfrm>
          <a:prstGeom prst="rect">
            <a:avLst/>
          </a:prstGeom>
          <a:noFill/>
        </p:spPr>
        <p:txBody>
          <a:bodyPr wrap="none" rtlCol="0">
            <a:spAutoFit/>
          </a:bodyPr>
          <a:lstStyle/>
          <a:p>
            <a:r>
              <a:rPr kumimoji="1" lang="en-US" altLang="ja-JP" sz="1200" dirty="0">
                <a:hlinkClick r:id="rId4"/>
              </a:rPr>
              <a:t>MET</a:t>
            </a:r>
            <a:endParaRPr kumimoji="1" lang="ja-JP" altLang="en-US" sz="1200"/>
          </a:p>
        </p:txBody>
      </p:sp>
    </p:spTree>
    <p:extLst>
      <p:ext uri="{BB962C8B-B14F-4D97-AF65-F5344CB8AC3E}">
        <p14:creationId xmlns:p14="http://schemas.microsoft.com/office/powerpoint/2010/main" val="37442457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123E4013-4A1F-DB45-ABB4-05E8278402C4}"/>
              </a:ext>
            </a:extLst>
          </p:cNvPr>
          <p:cNvSpPr>
            <a:spLocks noGrp="1"/>
          </p:cNvSpPr>
          <p:nvPr>
            <p:ph type="title"/>
          </p:nvPr>
        </p:nvSpPr>
        <p:spPr/>
        <p:txBody>
          <a:bodyPr/>
          <a:lstStyle/>
          <a:p>
            <a:endParaRPr lang="ja-JP" altLang="en-US"/>
          </a:p>
        </p:txBody>
      </p:sp>
      <p:sp>
        <p:nvSpPr>
          <p:cNvPr id="3" name="コンテンツ プレースホルダー 2">
            <a:extLst>
              <a:ext uri="{FF2B5EF4-FFF2-40B4-BE49-F238E27FC236}">
                <a16:creationId xmlns:a16="http://schemas.microsoft.com/office/drawing/2014/main" id="{7DAD05E1-9AA5-B247-82BD-18ED7BA30A90}"/>
              </a:ext>
            </a:extLst>
          </p:cNvPr>
          <p:cNvSpPr>
            <a:spLocks noGrp="1"/>
          </p:cNvSpPr>
          <p:nvPr>
            <p:ph idx="1"/>
          </p:nvPr>
        </p:nvSpPr>
        <p:spPr/>
        <p:txBody>
          <a:bodyPr/>
          <a:lstStyle/>
          <a:p>
            <a:r>
              <a:rPr lang="ja-JP" altLang="en-US"/>
              <a:t>ブラウザのデベロッパーツールでデータの動きを確認してみる</a:t>
            </a:r>
            <a:endParaRPr kumimoji="1" lang="ja-JP" altLang="en-US"/>
          </a:p>
        </p:txBody>
      </p:sp>
      <p:sp>
        <p:nvSpPr>
          <p:cNvPr id="4" name="スライド番号プレースホルダー 3">
            <a:extLst>
              <a:ext uri="{FF2B5EF4-FFF2-40B4-BE49-F238E27FC236}">
                <a16:creationId xmlns:a16="http://schemas.microsoft.com/office/drawing/2014/main" id="{F10E78FF-8E0B-F844-990D-A1F5F92F0260}"/>
              </a:ext>
            </a:extLst>
          </p:cNvPr>
          <p:cNvSpPr>
            <a:spLocks noGrp="1"/>
          </p:cNvSpPr>
          <p:nvPr>
            <p:ph type="sldNum" sz="quarter" idx="12"/>
          </p:nvPr>
        </p:nvSpPr>
        <p:spPr/>
        <p:txBody>
          <a:bodyPr/>
          <a:lstStyle/>
          <a:p>
            <a:fld id="{DE352CEF-945B-1143-8339-6BC8B096D7E7}" type="slidenum">
              <a:rPr kumimoji="1" lang="ja-JP" altLang="en-US" smtClean="0"/>
              <a:t>29</a:t>
            </a:fld>
            <a:endParaRPr kumimoji="1" lang="ja-JP" altLang="en-US"/>
          </a:p>
        </p:txBody>
      </p:sp>
      <p:pic>
        <p:nvPicPr>
          <p:cNvPr id="5" name="図 4">
            <a:extLst>
              <a:ext uri="{FF2B5EF4-FFF2-40B4-BE49-F238E27FC236}">
                <a16:creationId xmlns:a16="http://schemas.microsoft.com/office/drawing/2014/main" id="{3B1D59E3-21A4-3F4A-88AA-F70171F0E7E2}"/>
              </a:ext>
            </a:extLst>
          </p:cNvPr>
          <p:cNvPicPr>
            <a:picLocks noChangeAspect="1"/>
          </p:cNvPicPr>
          <p:nvPr/>
        </p:nvPicPr>
        <p:blipFill>
          <a:blip r:embed="rId2"/>
          <a:stretch>
            <a:fillRect/>
          </a:stretch>
        </p:blipFill>
        <p:spPr>
          <a:xfrm>
            <a:off x="6612184" y="83239"/>
            <a:ext cx="949201" cy="949201"/>
          </a:xfrm>
          <a:prstGeom prst="rect">
            <a:avLst/>
          </a:prstGeom>
        </p:spPr>
      </p:pic>
    </p:spTree>
    <p:extLst>
      <p:ext uri="{BB962C8B-B14F-4D97-AF65-F5344CB8AC3E}">
        <p14:creationId xmlns:p14="http://schemas.microsoft.com/office/powerpoint/2010/main" val="2237345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7EBE324-93BE-BB41-95F2-0E704502CDD8}"/>
              </a:ext>
            </a:extLst>
          </p:cNvPr>
          <p:cNvSpPr>
            <a:spLocks noGrp="1"/>
          </p:cNvSpPr>
          <p:nvPr>
            <p:ph type="title"/>
          </p:nvPr>
        </p:nvSpPr>
        <p:spPr/>
        <p:txBody>
          <a:bodyPr/>
          <a:lstStyle/>
          <a:p>
            <a:r>
              <a:rPr kumimoji="1" lang="en-US" altLang="ja-JP" dirty="0"/>
              <a:t>Executive Summary</a:t>
            </a:r>
            <a:endParaRPr kumimoji="1" lang="ja-JP" altLang="en-US"/>
          </a:p>
        </p:txBody>
      </p:sp>
      <p:sp>
        <p:nvSpPr>
          <p:cNvPr id="3" name="コンテンツ プレースホルダー 2">
            <a:extLst>
              <a:ext uri="{FF2B5EF4-FFF2-40B4-BE49-F238E27FC236}">
                <a16:creationId xmlns:a16="http://schemas.microsoft.com/office/drawing/2014/main" id="{67F5F8EC-3D53-B043-BDBF-D5488FE366F5}"/>
              </a:ext>
            </a:extLst>
          </p:cNvPr>
          <p:cNvSpPr>
            <a:spLocks noGrp="1"/>
          </p:cNvSpPr>
          <p:nvPr>
            <p:ph idx="1"/>
          </p:nvPr>
        </p:nvSpPr>
        <p:spPr/>
        <p:txBody>
          <a:bodyPr/>
          <a:lstStyle/>
          <a:p>
            <a:r>
              <a:rPr kumimoji="1" lang="ja-JP" altLang="en-US"/>
              <a:t>（あとで書く）</a:t>
            </a:r>
          </a:p>
        </p:txBody>
      </p:sp>
      <p:sp>
        <p:nvSpPr>
          <p:cNvPr id="4" name="スライド番号プレースホルダー 3">
            <a:extLst>
              <a:ext uri="{FF2B5EF4-FFF2-40B4-BE49-F238E27FC236}">
                <a16:creationId xmlns:a16="http://schemas.microsoft.com/office/drawing/2014/main" id="{D48576F2-8404-DB44-AE9A-53C3A96215E2}"/>
              </a:ext>
            </a:extLst>
          </p:cNvPr>
          <p:cNvSpPr>
            <a:spLocks noGrp="1"/>
          </p:cNvSpPr>
          <p:nvPr>
            <p:ph type="sldNum" sz="quarter" idx="12"/>
          </p:nvPr>
        </p:nvSpPr>
        <p:spPr/>
        <p:txBody>
          <a:bodyPr/>
          <a:lstStyle/>
          <a:p>
            <a:fld id="{DE352CEF-945B-1143-8339-6BC8B096D7E7}" type="slidenum">
              <a:rPr kumimoji="1" lang="ja-JP" altLang="en-US" smtClean="0"/>
              <a:t>3</a:t>
            </a:fld>
            <a:endParaRPr kumimoji="1" lang="ja-JP" altLang="en-US"/>
          </a:p>
        </p:txBody>
      </p:sp>
    </p:spTree>
    <p:extLst>
      <p:ext uri="{BB962C8B-B14F-4D97-AF65-F5344CB8AC3E}">
        <p14:creationId xmlns:p14="http://schemas.microsoft.com/office/powerpoint/2010/main" val="6478375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0C54B5E-B494-9F49-B238-29DE5ECA2FBF}"/>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E291E4C0-56B0-AF42-98B4-745672D814B3}"/>
              </a:ext>
            </a:extLst>
          </p:cNvPr>
          <p:cNvSpPr>
            <a:spLocks noGrp="1"/>
          </p:cNvSpPr>
          <p:nvPr>
            <p:ph idx="1"/>
          </p:nvPr>
        </p:nvSpPr>
        <p:spPr/>
        <p:txBody>
          <a:bodyPr/>
          <a:lstStyle/>
          <a:p>
            <a:r>
              <a:rPr lang="ja-JP" altLang="en-US"/>
              <a:t>座学的に、ウェブ地図の原理を解説する。</a:t>
            </a:r>
            <a:endParaRPr kumimoji="1" lang="ja-JP" altLang="en-US"/>
          </a:p>
        </p:txBody>
      </p:sp>
      <p:sp>
        <p:nvSpPr>
          <p:cNvPr id="4" name="スライド番号プレースホルダー 3">
            <a:extLst>
              <a:ext uri="{FF2B5EF4-FFF2-40B4-BE49-F238E27FC236}">
                <a16:creationId xmlns:a16="http://schemas.microsoft.com/office/drawing/2014/main" id="{074C8CFC-C147-D14A-9AC6-11F8AF978036}"/>
              </a:ext>
            </a:extLst>
          </p:cNvPr>
          <p:cNvSpPr>
            <a:spLocks noGrp="1"/>
          </p:cNvSpPr>
          <p:nvPr>
            <p:ph type="sldNum" sz="quarter" idx="12"/>
          </p:nvPr>
        </p:nvSpPr>
        <p:spPr/>
        <p:txBody>
          <a:bodyPr/>
          <a:lstStyle/>
          <a:p>
            <a:fld id="{DE352CEF-945B-1143-8339-6BC8B096D7E7}" type="slidenum">
              <a:rPr kumimoji="1" lang="ja-JP" altLang="en-US" smtClean="0"/>
              <a:t>30</a:t>
            </a:fld>
            <a:endParaRPr kumimoji="1" lang="ja-JP" altLang="en-US"/>
          </a:p>
        </p:txBody>
      </p:sp>
      <p:pic>
        <p:nvPicPr>
          <p:cNvPr id="5" name="図 4">
            <a:extLst>
              <a:ext uri="{FF2B5EF4-FFF2-40B4-BE49-F238E27FC236}">
                <a16:creationId xmlns:a16="http://schemas.microsoft.com/office/drawing/2014/main" id="{2093034D-12CC-B241-8968-4415916D9347}"/>
              </a:ext>
            </a:extLst>
          </p:cNvPr>
          <p:cNvPicPr>
            <a:picLocks noChangeAspect="1"/>
          </p:cNvPicPr>
          <p:nvPr/>
        </p:nvPicPr>
        <p:blipFill>
          <a:blip r:embed="rId2"/>
          <a:stretch>
            <a:fillRect/>
          </a:stretch>
        </p:blipFill>
        <p:spPr>
          <a:xfrm>
            <a:off x="204849" y="2297710"/>
            <a:ext cx="4234395" cy="3165103"/>
          </a:xfrm>
          <a:prstGeom prst="rect">
            <a:avLst/>
          </a:prstGeom>
        </p:spPr>
      </p:pic>
      <p:pic>
        <p:nvPicPr>
          <p:cNvPr id="6" name="図 5">
            <a:extLst>
              <a:ext uri="{FF2B5EF4-FFF2-40B4-BE49-F238E27FC236}">
                <a16:creationId xmlns:a16="http://schemas.microsoft.com/office/drawing/2014/main" id="{91C58A39-DC3F-BA4B-A535-1B1678DC7E84}"/>
              </a:ext>
            </a:extLst>
          </p:cNvPr>
          <p:cNvPicPr>
            <a:picLocks noChangeAspect="1"/>
          </p:cNvPicPr>
          <p:nvPr/>
        </p:nvPicPr>
        <p:blipFill>
          <a:blip r:embed="rId3"/>
          <a:stretch>
            <a:fillRect/>
          </a:stretch>
        </p:blipFill>
        <p:spPr>
          <a:xfrm>
            <a:off x="4727865" y="2297710"/>
            <a:ext cx="4211286" cy="3165103"/>
          </a:xfrm>
          <a:prstGeom prst="rect">
            <a:avLst/>
          </a:prstGeom>
        </p:spPr>
      </p:pic>
      <p:pic>
        <p:nvPicPr>
          <p:cNvPr id="7" name="図 6">
            <a:extLst>
              <a:ext uri="{FF2B5EF4-FFF2-40B4-BE49-F238E27FC236}">
                <a16:creationId xmlns:a16="http://schemas.microsoft.com/office/drawing/2014/main" id="{161E9C8F-FA88-824A-83B8-8E8216080F39}"/>
              </a:ext>
            </a:extLst>
          </p:cNvPr>
          <p:cNvPicPr>
            <a:picLocks noChangeAspect="1"/>
          </p:cNvPicPr>
          <p:nvPr/>
        </p:nvPicPr>
        <p:blipFill>
          <a:blip r:embed="rId4"/>
          <a:stretch>
            <a:fillRect/>
          </a:stretch>
        </p:blipFill>
        <p:spPr>
          <a:xfrm>
            <a:off x="6612184" y="83239"/>
            <a:ext cx="949201" cy="949201"/>
          </a:xfrm>
          <a:prstGeom prst="rect">
            <a:avLst/>
          </a:prstGeom>
        </p:spPr>
      </p:pic>
    </p:spTree>
    <p:extLst>
      <p:ext uri="{BB962C8B-B14F-4D97-AF65-F5344CB8AC3E}">
        <p14:creationId xmlns:p14="http://schemas.microsoft.com/office/powerpoint/2010/main" val="1223191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18421EB-60B8-144B-9021-A229D7E6875B}"/>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3DC439B4-E7B0-8D45-8A32-C7993C24431D}"/>
              </a:ext>
            </a:extLst>
          </p:cNvPr>
          <p:cNvSpPr>
            <a:spLocks noGrp="1"/>
          </p:cNvSpPr>
          <p:nvPr>
            <p:ph idx="1"/>
          </p:nvPr>
        </p:nvSpPr>
        <p:spPr/>
        <p:txBody>
          <a:bodyPr/>
          <a:lstStyle/>
          <a:p>
            <a:r>
              <a:rPr kumimoji="1" lang="en-US" altLang="ja-JP" dirty="0" err="1"/>
              <a:t>localhost.run</a:t>
            </a:r>
            <a:r>
              <a:rPr kumimoji="1" lang="en-US" altLang="ja-JP" dirty="0"/>
              <a:t> </a:t>
            </a:r>
            <a:r>
              <a:rPr kumimoji="1" lang="ja-JP" altLang="en-US"/>
              <a:t>又は</a:t>
            </a:r>
            <a:r>
              <a:rPr kumimoji="1" lang="en-US" altLang="ja-JP" dirty="0"/>
              <a:t> </a:t>
            </a:r>
            <a:r>
              <a:rPr kumimoji="1" lang="en-US" altLang="ja-JP" dirty="0" err="1"/>
              <a:t>serveo</a:t>
            </a:r>
            <a:r>
              <a:rPr kumimoji="1" lang="en-US" altLang="ja-JP" dirty="0"/>
              <a:t> </a:t>
            </a:r>
            <a:r>
              <a:rPr lang="ja-JP" altLang="en-US"/>
              <a:t>を使って、インターネットからアクセス可能にしてみる</a:t>
            </a:r>
            <a:endParaRPr kumimoji="1" lang="ja-JP" altLang="en-US"/>
          </a:p>
        </p:txBody>
      </p:sp>
      <p:sp>
        <p:nvSpPr>
          <p:cNvPr id="4" name="スライド番号プレースホルダー 3">
            <a:extLst>
              <a:ext uri="{FF2B5EF4-FFF2-40B4-BE49-F238E27FC236}">
                <a16:creationId xmlns:a16="http://schemas.microsoft.com/office/drawing/2014/main" id="{9BC2F8B1-AA45-2F44-9898-AB207B445AEE}"/>
              </a:ext>
            </a:extLst>
          </p:cNvPr>
          <p:cNvSpPr>
            <a:spLocks noGrp="1"/>
          </p:cNvSpPr>
          <p:nvPr>
            <p:ph type="sldNum" sz="quarter" idx="12"/>
          </p:nvPr>
        </p:nvSpPr>
        <p:spPr/>
        <p:txBody>
          <a:bodyPr/>
          <a:lstStyle/>
          <a:p>
            <a:fld id="{DE352CEF-945B-1143-8339-6BC8B096D7E7}" type="slidenum">
              <a:rPr kumimoji="1" lang="ja-JP" altLang="en-US" smtClean="0"/>
              <a:t>31</a:t>
            </a:fld>
            <a:endParaRPr kumimoji="1" lang="ja-JP" altLang="en-US"/>
          </a:p>
        </p:txBody>
      </p:sp>
      <p:pic>
        <p:nvPicPr>
          <p:cNvPr id="5" name="図 4">
            <a:extLst>
              <a:ext uri="{FF2B5EF4-FFF2-40B4-BE49-F238E27FC236}">
                <a16:creationId xmlns:a16="http://schemas.microsoft.com/office/drawing/2014/main" id="{B312565D-C173-7E43-9FEB-1D4E81A695CB}"/>
              </a:ext>
            </a:extLst>
          </p:cNvPr>
          <p:cNvPicPr>
            <a:picLocks noChangeAspect="1"/>
          </p:cNvPicPr>
          <p:nvPr/>
        </p:nvPicPr>
        <p:blipFill>
          <a:blip r:embed="rId2"/>
          <a:stretch>
            <a:fillRect/>
          </a:stretch>
        </p:blipFill>
        <p:spPr>
          <a:xfrm>
            <a:off x="6612184" y="83239"/>
            <a:ext cx="949201" cy="949201"/>
          </a:xfrm>
          <a:prstGeom prst="rect">
            <a:avLst/>
          </a:prstGeom>
        </p:spPr>
      </p:pic>
    </p:spTree>
    <p:extLst>
      <p:ext uri="{BB962C8B-B14F-4D97-AF65-F5344CB8AC3E}">
        <p14:creationId xmlns:p14="http://schemas.microsoft.com/office/powerpoint/2010/main" val="21942825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C89BE7-B293-8848-AD9C-62F1A9DFD858}"/>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BB5D1618-6EFC-A44D-821E-DF5979D09E4D}"/>
              </a:ext>
            </a:extLst>
          </p:cNvPr>
          <p:cNvSpPr>
            <a:spLocks noGrp="1"/>
          </p:cNvSpPr>
          <p:nvPr>
            <p:ph idx="1"/>
          </p:nvPr>
        </p:nvSpPr>
        <p:spPr/>
        <p:txBody>
          <a:bodyPr/>
          <a:lstStyle/>
          <a:p>
            <a:r>
              <a:rPr kumimoji="1" lang="en-US" altLang="ja-JP" dirty="0" err="1"/>
              <a:t>gh</a:t>
            </a:r>
            <a:r>
              <a:rPr kumimoji="1" lang="en-US" altLang="ja-JP" dirty="0"/>
              <a:t>-pages </a:t>
            </a:r>
            <a:r>
              <a:rPr kumimoji="1" lang="ja-JP" altLang="en-US"/>
              <a:t>でホストする方法を紹介する</a:t>
            </a:r>
          </a:p>
        </p:txBody>
      </p:sp>
      <p:sp>
        <p:nvSpPr>
          <p:cNvPr id="4" name="スライド番号プレースホルダー 3">
            <a:extLst>
              <a:ext uri="{FF2B5EF4-FFF2-40B4-BE49-F238E27FC236}">
                <a16:creationId xmlns:a16="http://schemas.microsoft.com/office/drawing/2014/main" id="{08AE8BDF-D754-964A-9493-63F3DE0599F6}"/>
              </a:ext>
            </a:extLst>
          </p:cNvPr>
          <p:cNvSpPr>
            <a:spLocks noGrp="1"/>
          </p:cNvSpPr>
          <p:nvPr>
            <p:ph type="sldNum" sz="quarter" idx="12"/>
          </p:nvPr>
        </p:nvSpPr>
        <p:spPr/>
        <p:txBody>
          <a:bodyPr/>
          <a:lstStyle/>
          <a:p>
            <a:fld id="{DE352CEF-945B-1143-8339-6BC8B096D7E7}" type="slidenum">
              <a:rPr kumimoji="1" lang="ja-JP" altLang="en-US" smtClean="0"/>
              <a:t>32</a:t>
            </a:fld>
            <a:endParaRPr kumimoji="1" lang="ja-JP" altLang="en-US"/>
          </a:p>
        </p:txBody>
      </p:sp>
      <p:pic>
        <p:nvPicPr>
          <p:cNvPr id="5" name="図 4">
            <a:extLst>
              <a:ext uri="{FF2B5EF4-FFF2-40B4-BE49-F238E27FC236}">
                <a16:creationId xmlns:a16="http://schemas.microsoft.com/office/drawing/2014/main" id="{95CEFDC0-6950-884B-AE6B-33193089C237}"/>
              </a:ext>
            </a:extLst>
          </p:cNvPr>
          <p:cNvPicPr>
            <a:picLocks noChangeAspect="1"/>
          </p:cNvPicPr>
          <p:nvPr/>
        </p:nvPicPr>
        <p:blipFill>
          <a:blip r:embed="rId2"/>
          <a:stretch>
            <a:fillRect/>
          </a:stretch>
        </p:blipFill>
        <p:spPr>
          <a:xfrm>
            <a:off x="6612184" y="83239"/>
            <a:ext cx="949201" cy="949201"/>
          </a:xfrm>
          <a:prstGeom prst="rect">
            <a:avLst/>
          </a:prstGeom>
        </p:spPr>
      </p:pic>
    </p:spTree>
    <p:extLst>
      <p:ext uri="{BB962C8B-B14F-4D97-AF65-F5344CB8AC3E}">
        <p14:creationId xmlns:p14="http://schemas.microsoft.com/office/powerpoint/2010/main" val="2118324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658A0F3-C58D-574B-A78A-87BAFC2E9CB1}"/>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63B11E26-8EE5-314A-AE69-4AEF090E407B}"/>
              </a:ext>
            </a:extLst>
          </p:cNvPr>
          <p:cNvSpPr>
            <a:spLocks noGrp="1"/>
          </p:cNvSpPr>
          <p:nvPr>
            <p:ph idx="1"/>
          </p:nvPr>
        </p:nvSpPr>
        <p:spPr/>
        <p:txBody>
          <a:bodyPr/>
          <a:lstStyle/>
          <a:p>
            <a:r>
              <a:rPr lang="ja-JP" altLang="en-US"/>
              <a:t>＜宿題：テキストエディタ</a:t>
            </a:r>
            <a:r>
              <a:rPr lang="en-US" altLang="ja-JP" dirty="0"/>
              <a:t> vi </a:t>
            </a:r>
            <a:r>
              <a:rPr lang="ja-JP" altLang="en-US"/>
              <a:t>か</a:t>
            </a:r>
            <a:r>
              <a:rPr lang="en-US" altLang="ja-JP" dirty="0"/>
              <a:t> nano </a:t>
            </a:r>
            <a:r>
              <a:rPr lang="ja-JP" altLang="en-US"/>
              <a:t>を使えるようになってきてください。＞</a:t>
            </a:r>
            <a:endParaRPr kumimoji="1" lang="en-US" altLang="ja-JP" dirty="0"/>
          </a:p>
        </p:txBody>
      </p:sp>
      <p:sp>
        <p:nvSpPr>
          <p:cNvPr id="4" name="スライド番号プレースホルダー 3">
            <a:extLst>
              <a:ext uri="{FF2B5EF4-FFF2-40B4-BE49-F238E27FC236}">
                <a16:creationId xmlns:a16="http://schemas.microsoft.com/office/drawing/2014/main" id="{9C9C6A17-C1F5-D248-BB03-7AB81F272CC6}"/>
              </a:ext>
            </a:extLst>
          </p:cNvPr>
          <p:cNvSpPr>
            <a:spLocks noGrp="1"/>
          </p:cNvSpPr>
          <p:nvPr>
            <p:ph type="sldNum" sz="quarter" idx="12"/>
          </p:nvPr>
        </p:nvSpPr>
        <p:spPr/>
        <p:txBody>
          <a:bodyPr/>
          <a:lstStyle/>
          <a:p>
            <a:fld id="{DE352CEF-945B-1143-8339-6BC8B096D7E7}" type="slidenum">
              <a:rPr kumimoji="1" lang="ja-JP" altLang="en-US" smtClean="0"/>
              <a:t>33</a:t>
            </a:fld>
            <a:endParaRPr kumimoji="1" lang="ja-JP" altLang="en-US"/>
          </a:p>
        </p:txBody>
      </p:sp>
    </p:spTree>
    <p:extLst>
      <p:ext uri="{BB962C8B-B14F-4D97-AF65-F5344CB8AC3E}">
        <p14:creationId xmlns:p14="http://schemas.microsoft.com/office/powerpoint/2010/main" val="178882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01F5BE9-D254-C149-87F1-A0C710BA2FA9}"/>
              </a:ext>
            </a:extLst>
          </p:cNvPr>
          <p:cNvSpPr>
            <a:spLocks noGrp="1"/>
          </p:cNvSpPr>
          <p:nvPr>
            <p:ph type="title"/>
          </p:nvPr>
        </p:nvSpPr>
        <p:spPr/>
        <p:txBody>
          <a:bodyPr/>
          <a:lstStyle/>
          <a:p>
            <a:r>
              <a:rPr kumimoji="1" lang="en-US" altLang="ja-JP" dirty="0"/>
              <a:t>style</a:t>
            </a:r>
            <a:endParaRPr kumimoji="1" lang="ja-JP" altLang="en-US"/>
          </a:p>
        </p:txBody>
      </p:sp>
      <p:sp>
        <p:nvSpPr>
          <p:cNvPr id="3" name="テキスト プレースホルダー 2">
            <a:extLst>
              <a:ext uri="{FF2B5EF4-FFF2-40B4-BE49-F238E27FC236}">
                <a16:creationId xmlns:a16="http://schemas.microsoft.com/office/drawing/2014/main" id="{ABF59FAA-4DF9-174B-BF2B-7E454EB10DC4}"/>
              </a:ext>
            </a:extLst>
          </p:cNvPr>
          <p:cNvSpPr>
            <a:spLocks noGrp="1"/>
          </p:cNvSpPr>
          <p:nvPr>
            <p:ph type="body" idx="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3C4EEB82-31B2-6544-93F2-4BC65C010872}"/>
              </a:ext>
            </a:extLst>
          </p:cNvPr>
          <p:cNvSpPr>
            <a:spLocks noGrp="1"/>
          </p:cNvSpPr>
          <p:nvPr>
            <p:ph type="sldNum" sz="quarter" idx="12"/>
          </p:nvPr>
        </p:nvSpPr>
        <p:spPr/>
        <p:txBody>
          <a:bodyPr/>
          <a:lstStyle/>
          <a:p>
            <a:fld id="{DE352CEF-945B-1143-8339-6BC8B096D7E7}" type="slidenum">
              <a:rPr kumimoji="1" lang="ja-JP" altLang="en-US" smtClean="0"/>
              <a:t>34</a:t>
            </a:fld>
            <a:endParaRPr kumimoji="1" lang="ja-JP" altLang="en-US"/>
          </a:p>
        </p:txBody>
      </p:sp>
    </p:spTree>
    <p:extLst>
      <p:ext uri="{BB962C8B-B14F-4D97-AF65-F5344CB8AC3E}">
        <p14:creationId xmlns:p14="http://schemas.microsoft.com/office/powerpoint/2010/main" val="17573777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88D3F0-D46A-7642-AC2E-D9BEAB029072}"/>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D06D12FF-74F1-2F40-B163-E1D1CC1C0A30}"/>
              </a:ext>
            </a:extLst>
          </p:cNvPr>
          <p:cNvSpPr>
            <a:spLocks noGrp="1"/>
          </p:cNvSpPr>
          <p:nvPr>
            <p:ph idx="1"/>
          </p:nvPr>
        </p:nvSpPr>
        <p:spPr/>
        <p:txBody>
          <a:bodyPr/>
          <a:lstStyle/>
          <a:p>
            <a:r>
              <a:rPr kumimoji="1" lang="en-US" altLang="ja-JP" dirty="0"/>
              <a:t>Mapbox Style </a:t>
            </a:r>
            <a:r>
              <a:rPr kumimoji="1" lang="ja-JP" altLang="en-US"/>
              <a:t>の概要</a:t>
            </a:r>
            <a:endParaRPr kumimoji="1" lang="en-US" altLang="ja-JP" dirty="0"/>
          </a:p>
          <a:p>
            <a:r>
              <a:rPr lang="en-US" altLang="ja-JP" dirty="0" err="1"/>
              <a:t>style.json</a:t>
            </a:r>
            <a:r>
              <a:rPr lang="en-US" altLang="ja-JP" dirty="0"/>
              <a:t> </a:t>
            </a:r>
            <a:r>
              <a:rPr lang="ja-JP" altLang="en-US"/>
              <a:t>を見てみる</a:t>
            </a:r>
            <a:endParaRPr kumimoji="1" lang="ja-JP" altLang="en-US"/>
          </a:p>
        </p:txBody>
      </p:sp>
      <p:sp>
        <p:nvSpPr>
          <p:cNvPr id="4" name="スライド番号プレースホルダー 3">
            <a:extLst>
              <a:ext uri="{FF2B5EF4-FFF2-40B4-BE49-F238E27FC236}">
                <a16:creationId xmlns:a16="http://schemas.microsoft.com/office/drawing/2014/main" id="{8B954F92-645E-9B42-AF0E-FE118A7A14A7}"/>
              </a:ext>
            </a:extLst>
          </p:cNvPr>
          <p:cNvSpPr>
            <a:spLocks noGrp="1"/>
          </p:cNvSpPr>
          <p:nvPr>
            <p:ph type="sldNum" sz="quarter" idx="12"/>
          </p:nvPr>
        </p:nvSpPr>
        <p:spPr/>
        <p:txBody>
          <a:bodyPr/>
          <a:lstStyle/>
          <a:p>
            <a:fld id="{DE352CEF-945B-1143-8339-6BC8B096D7E7}" type="slidenum">
              <a:rPr kumimoji="1" lang="ja-JP" altLang="en-US" smtClean="0"/>
              <a:t>35</a:t>
            </a:fld>
            <a:endParaRPr kumimoji="1" lang="ja-JP" altLang="en-US"/>
          </a:p>
        </p:txBody>
      </p:sp>
    </p:spTree>
    <p:extLst>
      <p:ext uri="{BB962C8B-B14F-4D97-AF65-F5344CB8AC3E}">
        <p14:creationId xmlns:p14="http://schemas.microsoft.com/office/powerpoint/2010/main" val="20983308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69E9F80-6D25-324B-861F-EEC3C9FF8E68}"/>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68E01F6A-BA5A-204A-926F-C1EE5EEA3C30}"/>
              </a:ext>
            </a:extLst>
          </p:cNvPr>
          <p:cNvSpPr>
            <a:spLocks noGrp="1"/>
          </p:cNvSpPr>
          <p:nvPr>
            <p:ph idx="1"/>
          </p:nvPr>
        </p:nvSpPr>
        <p:spPr/>
        <p:txBody>
          <a:bodyPr/>
          <a:lstStyle/>
          <a:p>
            <a:r>
              <a:rPr kumimoji="1" lang="en-US" altLang="ja-JP" dirty="0"/>
              <a:t>parse-</a:t>
            </a:r>
            <a:r>
              <a:rPr kumimoji="1" lang="en-US" altLang="ja-JP" dirty="0" err="1"/>
              <a:t>hocon</a:t>
            </a:r>
            <a:r>
              <a:rPr kumimoji="1" lang="en-US" altLang="ja-JP" dirty="0"/>
              <a:t> </a:t>
            </a:r>
            <a:r>
              <a:rPr kumimoji="1" lang="ja-JP" altLang="en-US"/>
              <a:t>と</a:t>
            </a:r>
            <a:r>
              <a:rPr kumimoji="1" lang="en-US" altLang="ja-JP" dirty="0"/>
              <a:t> </a:t>
            </a:r>
            <a:r>
              <a:rPr kumimoji="1" lang="en-US" altLang="ja-JP" dirty="0" err="1"/>
              <a:t>gl</a:t>
            </a:r>
            <a:r>
              <a:rPr kumimoji="1" lang="en-US" altLang="ja-JP" dirty="0"/>
              <a:t>-style-validate </a:t>
            </a:r>
            <a:r>
              <a:rPr kumimoji="1" lang="ja-JP" altLang="en-US"/>
              <a:t>を使い、複雑なスタイルを心理的に安全に取り扱う。</a:t>
            </a:r>
          </a:p>
        </p:txBody>
      </p:sp>
      <p:sp>
        <p:nvSpPr>
          <p:cNvPr id="4" name="スライド番号プレースホルダー 3">
            <a:extLst>
              <a:ext uri="{FF2B5EF4-FFF2-40B4-BE49-F238E27FC236}">
                <a16:creationId xmlns:a16="http://schemas.microsoft.com/office/drawing/2014/main" id="{D1B5AE55-2027-1542-BD9E-B1719BB45829}"/>
              </a:ext>
            </a:extLst>
          </p:cNvPr>
          <p:cNvSpPr>
            <a:spLocks noGrp="1"/>
          </p:cNvSpPr>
          <p:nvPr>
            <p:ph type="sldNum" sz="quarter" idx="12"/>
          </p:nvPr>
        </p:nvSpPr>
        <p:spPr/>
        <p:txBody>
          <a:bodyPr/>
          <a:lstStyle/>
          <a:p>
            <a:fld id="{DE352CEF-945B-1143-8339-6BC8B096D7E7}" type="slidenum">
              <a:rPr kumimoji="1" lang="ja-JP" altLang="en-US" smtClean="0"/>
              <a:t>36</a:t>
            </a:fld>
            <a:endParaRPr kumimoji="1" lang="ja-JP" altLang="en-US"/>
          </a:p>
        </p:txBody>
      </p:sp>
    </p:spTree>
    <p:extLst>
      <p:ext uri="{BB962C8B-B14F-4D97-AF65-F5344CB8AC3E}">
        <p14:creationId xmlns:p14="http://schemas.microsoft.com/office/powerpoint/2010/main" val="16602714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B74BA80-DB99-E74A-9E88-77CD7E5AAE3B}"/>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015B350B-84CC-994A-9F1A-7136E9CC2920}"/>
              </a:ext>
            </a:extLst>
          </p:cNvPr>
          <p:cNvSpPr>
            <a:spLocks noGrp="1"/>
          </p:cNvSpPr>
          <p:nvPr>
            <p:ph idx="1"/>
          </p:nvPr>
        </p:nvSpPr>
        <p:spPr/>
        <p:txBody>
          <a:bodyPr/>
          <a:lstStyle/>
          <a:p>
            <a:r>
              <a:rPr kumimoji="1" lang="ja-JP" altLang="en-US"/>
              <a:t>実際にスタイルを変更してみる。</a:t>
            </a:r>
            <a:endParaRPr kumimoji="1" lang="en-US" altLang="ja-JP" dirty="0"/>
          </a:p>
          <a:p>
            <a:r>
              <a:rPr lang="ja-JP" altLang="en-US"/>
              <a:t>テキストエディタで編集して、</a:t>
            </a:r>
            <a:r>
              <a:rPr lang="en-US" altLang="ja-JP" dirty="0"/>
              <a:t>rake style, rake host</a:t>
            </a:r>
            <a:endParaRPr kumimoji="1" lang="ja-JP" altLang="en-US"/>
          </a:p>
        </p:txBody>
      </p:sp>
      <p:sp>
        <p:nvSpPr>
          <p:cNvPr id="4" name="スライド番号プレースホルダー 3">
            <a:extLst>
              <a:ext uri="{FF2B5EF4-FFF2-40B4-BE49-F238E27FC236}">
                <a16:creationId xmlns:a16="http://schemas.microsoft.com/office/drawing/2014/main" id="{8DC00084-E96A-2143-9F32-23F110AD54EF}"/>
              </a:ext>
            </a:extLst>
          </p:cNvPr>
          <p:cNvSpPr>
            <a:spLocks noGrp="1"/>
          </p:cNvSpPr>
          <p:nvPr>
            <p:ph type="sldNum" sz="quarter" idx="12"/>
          </p:nvPr>
        </p:nvSpPr>
        <p:spPr/>
        <p:txBody>
          <a:bodyPr/>
          <a:lstStyle/>
          <a:p>
            <a:fld id="{DE352CEF-945B-1143-8339-6BC8B096D7E7}" type="slidenum">
              <a:rPr kumimoji="1" lang="ja-JP" altLang="en-US" smtClean="0"/>
              <a:t>37</a:t>
            </a:fld>
            <a:endParaRPr kumimoji="1" lang="ja-JP" altLang="en-US"/>
          </a:p>
        </p:txBody>
      </p:sp>
    </p:spTree>
    <p:extLst>
      <p:ext uri="{BB962C8B-B14F-4D97-AF65-F5344CB8AC3E}">
        <p14:creationId xmlns:p14="http://schemas.microsoft.com/office/powerpoint/2010/main" val="20138914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01F5BE9-D254-C149-87F1-A0C710BA2FA9}"/>
              </a:ext>
            </a:extLst>
          </p:cNvPr>
          <p:cNvSpPr>
            <a:spLocks noGrp="1"/>
          </p:cNvSpPr>
          <p:nvPr>
            <p:ph type="title"/>
          </p:nvPr>
        </p:nvSpPr>
        <p:spPr/>
        <p:txBody>
          <a:bodyPr/>
          <a:lstStyle/>
          <a:p>
            <a:r>
              <a:rPr kumimoji="1" lang="en-US" altLang="ja-JP" dirty="0"/>
              <a:t>produce</a:t>
            </a:r>
            <a:endParaRPr kumimoji="1" lang="ja-JP" altLang="en-US"/>
          </a:p>
        </p:txBody>
      </p:sp>
      <p:sp>
        <p:nvSpPr>
          <p:cNvPr id="3" name="テキスト プレースホルダー 2">
            <a:extLst>
              <a:ext uri="{FF2B5EF4-FFF2-40B4-BE49-F238E27FC236}">
                <a16:creationId xmlns:a16="http://schemas.microsoft.com/office/drawing/2014/main" id="{ABF59FAA-4DF9-174B-BF2B-7E454EB10DC4}"/>
              </a:ext>
            </a:extLst>
          </p:cNvPr>
          <p:cNvSpPr>
            <a:spLocks noGrp="1"/>
          </p:cNvSpPr>
          <p:nvPr>
            <p:ph type="body" idx="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3C4EEB82-31B2-6544-93F2-4BC65C010872}"/>
              </a:ext>
            </a:extLst>
          </p:cNvPr>
          <p:cNvSpPr>
            <a:spLocks noGrp="1"/>
          </p:cNvSpPr>
          <p:nvPr>
            <p:ph type="sldNum" sz="quarter" idx="12"/>
          </p:nvPr>
        </p:nvSpPr>
        <p:spPr/>
        <p:txBody>
          <a:bodyPr/>
          <a:lstStyle/>
          <a:p>
            <a:fld id="{DE352CEF-945B-1143-8339-6BC8B096D7E7}" type="slidenum">
              <a:rPr kumimoji="1" lang="ja-JP" altLang="en-US" smtClean="0"/>
              <a:t>38</a:t>
            </a:fld>
            <a:endParaRPr kumimoji="1" lang="ja-JP" altLang="en-US"/>
          </a:p>
        </p:txBody>
      </p:sp>
    </p:spTree>
    <p:extLst>
      <p:ext uri="{BB962C8B-B14F-4D97-AF65-F5344CB8AC3E}">
        <p14:creationId xmlns:p14="http://schemas.microsoft.com/office/powerpoint/2010/main" val="305050776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699E70A-82BF-644A-B38A-C75EB5218873}"/>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BE19013E-F6FB-B447-A0FD-E630AC4F395F}"/>
              </a:ext>
            </a:extLst>
          </p:cNvPr>
          <p:cNvSpPr>
            <a:spLocks noGrp="1"/>
          </p:cNvSpPr>
          <p:nvPr>
            <p:ph idx="1"/>
          </p:nvPr>
        </p:nvSpPr>
        <p:spPr/>
        <p:txBody>
          <a:bodyPr/>
          <a:lstStyle/>
          <a:p>
            <a:r>
              <a:rPr lang="ja-JP" altLang="en-US"/>
              <a:t>＜座学説明＞ベクトルタイルとは、ベクトルデータから生産されたタイル。</a:t>
            </a:r>
            <a:endParaRPr lang="en-US" altLang="ja-JP" dirty="0"/>
          </a:p>
          <a:p>
            <a:r>
              <a:rPr kumimoji="1" lang="ja-JP" altLang="en-US"/>
              <a:t>ベクトルデータを復元可能である。</a:t>
            </a:r>
            <a:endParaRPr kumimoji="1" lang="en-US" altLang="ja-JP" dirty="0"/>
          </a:p>
          <a:p>
            <a:r>
              <a:rPr kumimoji="1" lang="ja-JP" altLang="en-US"/>
              <a:t>ベクトルタイルはベクトルデータへの窓である。</a:t>
            </a:r>
            <a:endParaRPr kumimoji="1" lang="en-US" altLang="ja-JP" dirty="0"/>
          </a:p>
          <a:p>
            <a:r>
              <a:rPr lang="ja-JP" altLang="en-US"/>
              <a:t>ベクトルタイルはベクトルデータの空間的なストリーミング方法である。</a:t>
            </a:r>
            <a:endParaRPr kumimoji="1" lang="en-US" altLang="ja-JP" dirty="0"/>
          </a:p>
        </p:txBody>
      </p:sp>
      <p:sp>
        <p:nvSpPr>
          <p:cNvPr id="4" name="スライド番号プレースホルダー 3">
            <a:extLst>
              <a:ext uri="{FF2B5EF4-FFF2-40B4-BE49-F238E27FC236}">
                <a16:creationId xmlns:a16="http://schemas.microsoft.com/office/drawing/2014/main" id="{96A499E5-1C99-024C-AED9-55ACAAFE671B}"/>
              </a:ext>
            </a:extLst>
          </p:cNvPr>
          <p:cNvSpPr>
            <a:spLocks noGrp="1"/>
          </p:cNvSpPr>
          <p:nvPr>
            <p:ph type="sldNum" sz="quarter" idx="12"/>
          </p:nvPr>
        </p:nvSpPr>
        <p:spPr/>
        <p:txBody>
          <a:bodyPr/>
          <a:lstStyle/>
          <a:p>
            <a:fld id="{DE352CEF-945B-1143-8339-6BC8B096D7E7}" type="slidenum">
              <a:rPr kumimoji="1" lang="ja-JP" altLang="en-US" smtClean="0"/>
              <a:t>39</a:t>
            </a:fld>
            <a:endParaRPr kumimoji="1" lang="ja-JP" altLang="en-US"/>
          </a:p>
        </p:txBody>
      </p:sp>
      <p:pic>
        <p:nvPicPr>
          <p:cNvPr id="5" name="図 4">
            <a:extLst>
              <a:ext uri="{FF2B5EF4-FFF2-40B4-BE49-F238E27FC236}">
                <a16:creationId xmlns:a16="http://schemas.microsoft.com/office/drawing/2014/main" id="{10A8F411-AA6A-7A41-8113-01449E866A07}"/>
              </a:ext>
            </a:extLst>
          </p:cNvPr>
          <p:cNvPicPr>
            <a:picLocks noChangeAspect="1"/>
          </p:cNvPicPr>
          <p:nvPr/>
        </p:nvPicPr>
        <p:blipFill>
          <a:blip r:embed="rId2"/>
          <a:stretch>
            <a:fillRect/>
          </a:stretch>
        </p:blipFill>
        <p:spPr>
          <a:xfrm>
            <a:off x="6612184" y="83239"/>
            <a:ext cx="949201" cy="949201"/>
          </a:xfrm>
          <a:prstGeom prst="rect">
            <a:avLst/>
          </a:prstGeom>
        </p:spPr>
      </p:pic>
    </p:spTree>
    <p:extLst>
      <p:ext uri="{BB962C8B-B14F-4D97-AF65-F5344CB8AC3E}">
        <p14:creationId xmlns:p14="http://schemas.microsoft.com/office/powerpoint/2010/main" val="32456710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1CDEF3-2B59-1A4D-9D7E-AAF5000AD106}"/>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F31FCE4A-DB4D-7645-9FB3-E51848293064}"/>
              </a:ext>
            </a:extLst>
          </p:cNvPr>
          <p:cNvSpPr>
            <a:spLocks noGrp="1"/>
          </p:cNvSpPr>
          <p:nvPr>
            <p:ph idx="1"/>
          </p:nvPr>
        </p:nvSpPr>
        <p:spPr/>
        <p:txBody>
          <a:bodyPr/>
          <a:lstStyle/>
          <a:p>
            <a:r>
              <a:rPr kumimoji="1" lang="ja-JP" altLang="en-US"/>
              <a:t>（なぜ、あなた方と私たちはともにベクトルタイルを生産・ホスト・設計・最適化する必要があるのか、をかんたんに、非</a:t>
            </a:r>
            <a:r>
              <a:rPr lang="ja-JP" altLang="en-US"/>
              <a:t>技術的に</a:t>
            </a:r>
            <a:r>
              <a:rPr kumimoji="1" lang="ja-JP" altLang="en-US"/>
              <a:t>書く）</a:t>
            </a:r>
            <a:endParaRPr kumimoji="1" lang="en-US" altLang="ja-JP" dirty="0"/>
          </a:p>
          <a:p>
            <a:r>
              <a:rPr kumimoji="1" lang="ja-JP" altLang="en-US"/>
              <a:t>私たちは、地図のプラットフォームのその下、地図のインフラストラクチャーを提供してきた。デジタルの前からそうしていたからだ。</a:t>
            </a:r>
            <a:endParaRPr kumimoji="1" lang="en-US" altLang="ja-JP" dirty="0"/>
          </a:p>
          <a:p>
            <a:r>
              <a:rPr kumimoji="1" lang="ja-JP" altLang="en-US"/>
              <a:t>私たちは、インフラストラクチャーはブラックボックスではいけないと思った。費用対効果だけではなく、相互運用性とスケーラビリティのために。</a:t>
            </a:r>
            <a:endParaRPr kumimoji="1" lang="en-US" altLang="ja-JP" dirty="0"/>
          </a:p>
          <a:p>
            <a:r>
              <a:rPr lang="ja-JP" altLang="en-US"/>
              <a:t>私たちは、それで地理空間情報当局のウェブ地図を運営している。その運営実績を高く評価されて国連にも招聘され</a:t>
            </a:r>
            <a:r>
              <a:rPr lang="en-US" altLang="ja-JP" dirty="0"/>
              <a:t>2</a:t>
            </a:r>
            <a:r>
              <a:rPr lang="ja-JP" altLang="en-US"/>
              <a:t>年を過ごした。</a:t>
            </a:r>
            <a:endParaRPr lang="en-US" altLang="ja-JP" dirty="0"/>
          </a:p>
          <a:p>
            <a:r>
              <a:rPr kumimoji="1" lang="ja-JP" altLang="en-US"/>
              <a:t>そうして生まれた国連ベクトルタイルツールキットで、先進的なウェブ地図をともにつくろう。</a:t>
            </a:r>
          </a:p>
        </p:txBody>
      </p:sp>
      <p:sp>
        <p:nvSpPr>
          <p:cNvPr id="4" name="スライド番号プレースホルダー 3">
            <a:extLst>
              <a:ext uri="{FF2B5EF4-FFF2-40B4-BE49-F238E27FC236}">
                <a16:creationId xmlns:a16="http://schemas.microsoft.com/office/drawing/2014/main" id="{9C8EA784-B593-DE42-AF2A-4347E2017277}"/>
              </a:ext>
            </a:extLst>
          </p:cNvPr>
          <p:cNvSpPr>
            <a:spLocks noGrp="1"/>
          </p:cNvSpPr>
          <p:nvPr>
            <p:ph type="sldNum" sz="quarter" idx="12"/>
          </p:nvPr>
        </p:nvSpPr>
        <p:spPr/>
        <p:txBody>
          <a:bodyPr/>
          <a:lstStyle/>
          <a:p>
            <a:fld id="{DE352CEF-945B-1143-8339-6BC8B096D7E7}" type="slidenum">
              <a:rPr kumimoji="1" lang="ja-JP" altLang="en-US" smtClean="0"/>
              <a:t>4</a:t>
            </a:fld>
            <a:endParaRPr kumimoji="1" lang="ja-JP" altLang="en-US"/>
          </a:p>
        </p:txBody>
      </p:sp>
    </p:spTree>
    <p:extLst>
      <p:ext uri="{BB962C8B-B14F-4D97-AF65-F5344CB8AC3E}">
        <p14:creationId xmlns:p14="http://schemas.microsoft.com/office/powerpoint/2010/main" val="360840906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7B7547B-FF69-064B-A9AB-BB39B41D49C4}"/>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F9D411D3-B0F7-E04F-9F08-EDF1EE1FA9B3}"/>
              </a:ext>
            </a:extLst>
          </p:cNvPr>
          <p:cNvSpPr>
            <a:spLocks noGrp="1"/>
          </p:cNvSpPr>
          <p:nvPr>
            <p:ph idx="1"/>
          </p:nvPr>
        </p:nvSpPr>
        <p:spPr/>
        <p:txBody>
          <a:bodyPr/>
          <a:lstStyle/>
          <a:p>
            <a:r>
              <a:rPr kumimoji="1" lang="ja-JP" altLang="en-US"/>
              <a:t>＜座学説明＞</a:t>
            </a:r>
            <a:r>
              <a:rPr kumimoji="1" lang="en-US" altLang="ja-JP" dirty="0"/>
              <a:t> Tippecanoe </a:t>
            </a:r>
            <a:r>
              <a:rPr kumimoji="1" lang="ja-JP" altLang="en-US"/>
              <a:t>はタイル生産を行うツール。</a:t>
            </a:r>
            <a:endParaRPr kumimoji="1" lang="en-US" altLang="ja-JP" dirty="0"/>
          </a:p>
          <a:p>
            <a:r>
              <a:rPr lang="ja-JP" altLang="en-US"/>
              <a:t>ここでは、</a:t>
            </a:r>
            <a:r>
              <a:rPr lang="en-US" altLang="ja-JP" dirty="0"/>
              <a:t>Tippecanoe </a:t>
            </a:r>
            <a:r>
              <a:rPr lang="ja-JP" altLang="en-US"/>
              <a:t>に</a:t>
            </a:r>
            <a:r>
              <a:rPr lang="en-US" altLang="ja-JP" dirty="0"/>
              <a:t> </a:t>
            </a:r>
            <a:r>
              <a:rPr lang="en-US" altLang="ja-JP" dirty="0" err="1"/>
              <a:t>tippecanoe</a:t>
            </a:r>
            <a:r>
              <a:rPr lang="en-US" altLang="ja-JP" dirty="0"/>
              <a:t> </a:t>
            </a:r>
            <a:r>
              <a:rPr lang="ja-JP" altLang="en-US"/>
              <a:t>属性を加えた</a:t>
            </a:r>
            <a:r>
              <a:rPr lang="en-US" altLang="ja-JP" dirty="0"/>
              <a:t> </a:t>
            </a:r>
            <a:r>
              <a:rPr lang="en-US" altLang="ja-JP" dirty="0" err="1"/>
              <a:t>GeoJSONS</a:t>
            </a:r>
            <a:r>
              <a:rPr lang="en-US" altLang="ja-JP" dirty="0"/>
              <a:t> </a:t>
            </a:r>
            <a:r>
              <a:rPr lang="ja-JP" altLang="en-US"/>
              <a:t>をパイプで渡す。</a:t>
            </a:r>
            <a:endParaRPr lang="en-US" altLang="ja-JP" dirty="0"/>
          </a:p>
          <a:p>
            <a:r>
              <a:rPr kumimoji="1" lang="ja-JP" altLang="en-US"/>
              <a:t>出力は</a:t>
            </a:r>
            <a:r>
              <a:rPr kumimoji="1" lang="en-US" altLang="ja-JP" dirty="0"/>
              <a:t> </a:t>
            </a:r>
            <a:r>
              <a:rPr kumimoji="1" lang="en-US" altLang="ja-JP" dirty="0" err="1"/>
              <a:t>mbtiles</a:t>
            </a:r>
            <a:r>
              <a:rPr kumimoji="1" lang="en-US" altLang="ja-JP" dirty="0"/>
              <a:t> </a:t>
            </a:r>
            <a:r>
              <a:rPr kumimoji="1" lang="ja-JP" altLang="en-US"/>
              <a:t>というパッケージファイルである。</a:t>
            </a:r>
            <a:r>
              <a:rPr kumimoji="1" lang="en-US" altLang="ja-JP" dirty="0"/>
              <a:t>tile-join </a:t>
            </a:r>
            <a:r>
              <a:rPr kumimoji="1" lang="ja-JP" altLang="en-US"/>
              <a:t>というツールを使ってファイルシステムに展開する必要がある。</a:t>
            </a:r>
          </a:p>
        </p:txBody>
      </p:sp>
      <p:sp>
        <p:nvSpPr>
          <p:cNvPr id="4" name="スライド番号プレースホルダー 3">
            <a:extLst>
              <a:ext uri="{FF2B5EF4-FFF2-40B4-BE49-F238E27FC236}">
                <a16:creationId xmlns:a16="http://schemas.microsoft.com/office/drawing/2014/main" id="{89D796EE-1CF2-EE4E-B486-0482A02AC003}"/>
              </a:ext>
            </a:extLst>
          </p:cNvPr>
          <p:cNvSpPr>
            <a:spLocks noGrp="1"/>
          </p:cNvSpPr>
          <p:nvPr>
            <p:ph type="sldNum" sz="quarter" idx="12"/>
          </p:nvPr>
        </p:nvSpPr>
        <p:spPr/>
        <p:txBody>
          <a:bodyPr/>
          <a:lstStyle/>
          <a:p>
            <a:fld id="{DE352CEF-945B-1143-8339-6BC8B096D7E7}" type="slidenum">
              <a:rPr kumimoji="1" lang="ja-JP" altLang="en-US" smtClean="0"/>
              <a:t>40</a:t>
            </a:fld>
            <a:endParaRPr kumimoji="1" lang="ja-JP" altLang="en-US"/>
          </a:p>
        </p:txBody>
      </p:sp>
    </p:spTree>
    <p:extLst>
      <p:ext uri="{BB962C8B-B14F-4D97-AF65-F5344CB8AC3E}">
        <p14:creationId xmlns:p14="http://schemas.microsoft.com/office/powerpoint/2010/main" val="32305136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5757D1A-6194-A248-91AB-A0049D645D82}"/>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8DEAA59A-4226-8148-B5D1-DD183686E415}"/>
              </a:ext>
            </a:extLst>
          </p:cNvPr>
          <p:cNvSpPr>
            <a:spLocks noGrp="1"/>
          </p:cNvSpPr>
          <p:nvPr>
            <p:ph idx="1"/>
          </p:nvPr>
        </p:nvSpPr>
        <p:spPr/>
        <p:txBody>
          <a:bodyPr/>
          <a:lstStyle/>
          <a:p>
            <a:r>
              <a:rPr kumimoji="1" lang="ja-JP" altLang="en-US"/>
              <a:t>＜座学説明＞今回は</a:t>
            </a:r>
            <a:r>
              <a:rPr kumimoji="1" lang="en-US" altLang="ja-JP" dirty="0"/>
              <a:t> OpenStreetMap </a:t>
            </a:r>
            <a:r>
              <a:rPr lang="ja-JP" altLang="en-US"/>
              <a:t>の</a:t>
            </a:r>
            <a:r>
              <a:rPr lang="en-US" altLang="ja-JP" dirty="0"/>
              <a:t> Tirana-Durres </a:t>
            </a:r>
            <a:r>
              <a:rPr lang="ja-JP" altLang="en-US"/>
              <a:t>地域を切り出してみる。</a:t>
            </a:r>
            <a:endParaRPr lang="en-US" altLang="ja-JP" dirty="0"/>
          </a:p>
          <a:p>
            <a:r>
              <a:rPr kumimoji="1" lang="en-US" altLang="ja-JP" dirty="0"/>
              <a:t>osmium </a:t>
            </a:r>
            <a:r>
              <a:rPr kumimoji="1" lang="ja-JP" altLang="en-US"/>
              <a:t>というツールを使って、切り出しを行う。</a:t>
            </a:r>
          </a:p>
        </p:txBody>
      </p:sp>
      <p:sp>
        <p:nvSpPr>
          <p:cNvPr id="4" name="スライド番号プレースホルダー 3">
            <a:extLst>
              <a:ext uri="{FF2B5EF4-FFF2-40B4-BE49-F238E27FC236}">
                <a16:creationId xmlns:a16="http://schemas.microsoft.com/office/drawing/2014/main" id="{321204F7-8E9B-E647-BE3E-28C04AA15528}"/>
              </a:ext>
            </a:extLst>
          </p:cNvPr>
          <p:cNvSpPr>
            <a:spLocks noGrp="1"/>
          </p:cNvSpPr>
          <p:nvPr>
            <p:ph type="sldNum" sz="quarter" idx="12"/>
          </p:nvPr>
        </p:nvSpPr>
        <p:spPr/>
        <p:txBody>
          <a:bodyPr/>
          <a:lstStyle/>
          <a:p>
            <a:fld id="{DE352CEF-945B-1143-8339-6BC8B096D7E7}" type="slidenum">
              <a:rPr kumimoji="1" lang="ja-JP" altLang="en-US" smtClean="0"/>
              <a:t>41</a:t>
            </a:fld>
            <a:endParaRPr kumimoji="1" lang="ja-JP" altLang="en-US"/>
          </a:p>
        </p:txBody>
      </p:sp>
    </p:spTree>
    <p:extLst>
      <p:ext uri="{BB962C8B-B14F-4D97-AF65-F5344CB8AC3E}">
        <p14:creationId xmlns:p14="http://schemas.microsoft.com/office/powerpoint/2010/main" val="227959705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5C4B59C-433D-3F48-8651-9EB98070E2BF}"/>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B6F0476E-1156-5640-A087-9D0EC0A3F4E8}"/>
              </a:ext>
            </a:extLst>
          </p:cNvPr>
          <p:cNvSpPr>
            <a:spLocks noGrp="1"/>
          </p:cNvSpPr>
          <p:nvPr>
            <p:ph idx="1"/>
          </p:nvPr>
        </p:nvSpPr>
        <p:spPr/>
        <p:txBody>
          <a:bodyPr/>
          <a:lstStyle/>
          <a:p>
            <a:r>
              <a:rPr kumimoji="1" lang="en-US" altLang="ja-JP" dirty="0" err="1"/>
              <a:t>geofabrik</a:t>
            </a:r>
            <a:r>
              <a:rPr kumimoji="1" lang="en-US" altLang="ja-JP" dirty="0"/>
              <a:t> </a:t>
            </a:r>
            <a:r>
              <a:rPr kumimoji="1" lang="ja-JP" altLang="en-US"/>
              <a:t>から、</a:t>
            </a:r>
            <a:r>
              <a:rPr lang="en-US" altLang="ja-JP" dirty="0"/>
              <a:t>OpenStreetMap </a:t>
            </a:r>
            <a:r>
              <a:rPr lang="ja-JP" altLang="en-US"/>
              <a:t>のアルバニア</a:t>
            </a:r>
            <a:r>
              <a:rPr lang="en-US" altLang="ja-JP" dirty="0"/>
              <a:t> extract </a:t>
            </a:r>
            <a:r>
              <a:rPr lang="ja-JP" altLang="en-US"/>
              <a:t>をダウンロードする。</a:t>
            </a:r>
            <a:endParaRPr lang="en-US" altLang="ja-JP" dirty="0"/>
          </a:p>
          <a:p>
            <a:r>
              <a:rPr lang="en-US" altLang="ja-JP" dirty="0"/>
              <a:t>curl </a:t>
            </a:r>
            <a:r>
              <a:rPr lang="ja-JP" altLang="en-US"/>
              <a:t>というツールを使って、ダウンロードを行う。</a:t>
            </a:r>
            <a:endParaRPr lang="en-US" altLang="ja-JP" dirty="0"/>
          </a:p>
        </p:txBody>
      </p:sp>
      <p:sp>
        <p:nvSpPr>
          <p:cNvPr id="4" name="スライド番号プレースホルダー 3">
            <a:extLst>
              <a:ext uri="{FF2B5EF4-FFF2-40B4-BE49-F238E27FC236}">
                <a16:creationId xmlns:a16="http://schemas.microsoft.com/office/drawing/2014/main" id="{973AF0E7-3624-7A4D-90D9-FF3B9F285234}"/>
              </a:ext>
            </a:extLst>
          </p:cNvPr>
          <p:cNvSpPr>
            <a:spLocks noGrp="1"/>
          </p:cNvSpPr>
          <p:nvPr>
            <p:ph type="sldNum" sz="quarter" idx="12"/>
          </p:nvPr>
        </p:nvSpPr>
        <p:spPr/>
        <p:txBody>
          <a:bodyPr/>
          <a:lstStyle/>
          <a:p>
            <a:fld id="{DE352CEF-945B-1143-8339-6BC8B096D7E7}" type="slidenum">
              <a:rPr kumimoji="1" lang="ja-JP" altLang="en-US" smtClean="0"/>
              <a:t>42</a:t>
            </a:fld>
            <a:endParaRPr kumimoji="1" lang="ja-JP" altLang="en-US"/>
          </a:p>
        </p:txBody>
      </p:sp>
    </p:spTree>
    <p:extLst>
      <p:ext uri="{BB962C8B-B14F-4D97-AF65-F5344CB8AC3E}">
        <p14:creationId xmlns:p14="http://schemas.microsoft.com/office/powerpoint/2010/main" val="85720522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16651A-6EB5-1448-ADE7-654A5E36D917}"/>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98DB6F45-AB6E-C047-B7B4-31585CF98131}"/>
              </a:ext>
            </a:extLst>
          </p:cNvPr>
          <p:cNvSpPr>
            <a:spLocks noGrp="1"/>
          </p:cNvSpPr>
          <p:nvPr>
            <p:ph idx="1"/>
          </p:nvPr>
        </p:nvSpPr>
        <p:spPr/>
        <p:txBody>
          <a:bodyPr/>
          <a:lstStyle/>
          <a:p>
            <a:r>
              <a:rPr lang="en-US" altLang="ja-JP" dirty="0"/>
              <a:t>rake dump </a:t>
            </a:r>
            <a:r>
              <a:rPr lang="ja-JP" altLang="en-US"/>
              <a:t>で見てみる。</a:t>
            </a:r>
            <a:endParaRPr lang="en-US" altLang="ja-JP" dirty="0"/>
          </a:p>
          <a:p>
            <a:r>
              <a:rPr kumimoji="1" lang="en-US" altLang="ja-JP" dirty="0" err="1"/>
              <a:t>Rakefile</a:t>
            </a:r>
            <a:r>
              <a:rPr kumimoji="1" lang="en-US" altLang="ja-JP" dirty="0"/>
              <a:t> </a:t>
            </a:r>
            <a:r>
              <a:rPr kumimoji="1" lang="ja-JP" altLang="en-US"/>
              <a:t>を見ると、確かに地域限定して切り出しをしている。</a:t>
            </a:r>
          </a:p>
        </p:txBody>
      </p:sp>
      <p:sp>
        <p:nvSpPr>
          <p:cNvPr id="4" name="スライド番号プレースホルダー 3">
            <a:extLst>
              <a:ext uri="{FF2B5EF4-FFF2-40B4-BE49-F238E27FC236}">
                <a16:creationId xmlns:a16="http://schemas.microsoft.com/office/drawing/2014/main" id="{7FB6A6E3-E7D6-1F4C-AA33-7C2A45C3C032}"/>
              </a:ext>
            </a:extLst>
          </p:cNvPr>
          <p:cNvSpPr>
            <a:spLocks noGrp="1"/>
          </p:cNvSpPr>
          <p:nvPr>
            <p:ph type="sldNum" sz="quarter" idx="12"/>
          </p:nvPr>
        </p:nvSpPr>
        <p:spPr/>
        <p:txBody>
          <a:bodyPr/>
          <a:lstStyle/>
          <a:p>
            <a:fld id="{DE352CEF-945B-1143-8339-6BC8B096D7E7}" type="slidenum">
              <a:rPr kumimoji="1" lang="ja-JP" altLang="en-US" smtClean="0"/>
              <a:t>43</a:t>
            </a:fld>
            <a:endParaRPr kumimoji="1" lang="ja-JP" altLang="en-US"/>
          </a:p>
        </p:txBody>
      </p:sp>
    </p:spTree>
    <p:extLst>
      <p:ext uri="{BB962C8B-B14F-4D97-AF65-F5344CB8AC3E}">
        <p14:creationId xmlns:p14="http://schemas.microsoft.com/office/powerpoint/2010/main" val="285057952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E10F9BA-8C64-684B-8C02-80FCE0B2DC2A}"/>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E3E6ED16-1E06-9B49-B027-7DB8B731DBFB}"/>
              </a:ext>
            </a:extLst>
          </p:cNvPr>
          <p:cNvSpPr>
            <a:spLocks noGrp="1"/>
          </p:cNvSpPr>
          <p:nvPr>
            <p:ph idx="1"/>
          </p:nvPr>
        </p:nvSpPr>
        <p:spPr/>
        <p:txBody>
          <a:bodyPr/>
          <a:lstStyle/>
          <a:p>
            <a:r>
              <a:rPr kumimoji="1" lang="ja-JP" altLang="en-US"/>
              <a:t>＜座学説明＞</a:t>
            </a:r>
            <a:r>
              <a:rPr kumimoji="1" lang="en-US" altLang="ja-JP" dirty="0"/>
              <a:t> stream </a:t>
            </a:r>
            <a:r>
              <a:rPr kumimoji="1" lang="ja-JP" altLang="en-US"/>
              <a:t>と</a:t>
            </a:r>
            <a:r>
              <a:rPr kumimoji="1" lang="en-US" altLang="ja-JP" dirty="0"/>
              <a:t> pipe</a:t>
            </a:r>
          </a:p>
          <a:p>
            <a:r>
              <a:rPr lang="ja-JP" altLang="en-US"/>
              <a:t>データをストレージしないで後段に渡すので、無駄が少ない。</a:t>
            </a:r>
            <a:endParaRPr kumimoji="1" lang="ja-JP" altLang="en-US"/>
          </a:p>
        </p:txBody>
      </p:sp>
      <p:sp>
        <p:nvSpPr>
          <p:cNvPr id="4" name="スライド番号プレースホルダー 3">
            <a:extLst>
              <a:ext uri="{FF2B5EF4-FFF2-40B4-BE49-F238E27FC236}">
                <a16:creationId xmlns:a16="http://schemas.microsoft.com/office/drawing/2014/main" id="{30A31AB5-68A0-D54A-96EF-27C71E1B03E6}"/>
              </a:ext>
            </a:extLst>
          </p:cNvPr>
          <p:cNvSpPr>
            <a:spLocks noGrp="1"/>
          </p:cNvSpPr>
          <p:nvPr>
            <p:ph type="sldNum" sz="quarter" idx="12"/>
          </p:nvPr>
        </p:nvSpPr>
        <p:spPr/>
        <p:txBody>
          <a:bodyPr/>
          <a:lstStyle/>
          <a:p>
            <a:fld id="{DE352CEF-945B-1143-8339-6BC8B096D7E7}" type="slidenum">
              <a:rPr kumimoji="1" lang="ja-JP" altLang="en-US" smtClean="0"/>
              <a:t>44</a:t>
            </a:fld>
            <a:endParaRPr kumimoji="1" lang="ja-JP" altLang="en-US"/>
          </a:p>
        </p:txBody>
      </p:sp>
      <p:pic>
        <p:nvPicPr>
          <p:cNvPr id="5" name="図 4">
            <a:extLst>
              <a:ext uri="{FF2B5EF4-FFF2-40B4-BE49-F238E27FC236}">
                <a16:creationId xmlns:a16="http://schemas.microsoft.com/office/drawing/2014/main" id="{61452EE2-FAAE-A549-ADAF-F95856E37415}"/>
              </a:ext>
            </a:extLst>
          </p:cNvPr>
          <p:cNvPicPr>
            <a:picLocks noChangeAspect="1"/>
          </p:cNvPicPr>
          <p:nvPr/>
        </p:nvPicPr>
        <p:blipFill>
          <a:blip r:embed="rId2"/>
          <a:stretch>
            <a:fillRect/>
          </a:stretch>
        </p:blipFill>
        <p:spPr>
          <a:xfrm>
            <a:off x="6612184" y="83239"/>
            <a:ext cx="949201" cy="949201"/>
          </a:xfrm>
          <a:prstGeom prst="rect">
            <a:avLst/>
          </a:prstGeom>
        </p:spPr>
      </p:pic>
    </p:spTree>
    <p:extLst>
      <p:ext uri="{BB962C8B-B14F-4D97-AF65-F5344CB8AC3E}">
        <p14:creationId xmlns:p14="http://schemas.microsoft.com/office/powerpoint/2010/main" val="321436398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E8A584C-E7AA-FA47-BFB9-7EA9D5C901E0}"/>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5561AAAF-3805-D745-B9C2-F20AC98DDEF6}"/>
              </a:ext>
            </a:extLst>
          </p:cNvPr>
          <p:cNvSpPr>
            <a:spLocks noGrp="1"/>
          </p:cNvSpPr>
          <p:nvPr>
            <p:ph idx="1"/>
          </p:nvPr>
        </p:nvSpPr>
        <p:spPr/>
        <p:txBody>
          <a:bodyPr/>
          <a:lstStyle/>
          <a:p>
            <a:r>
              <a:rPr lang="ja-JP" altLang="en-US"/>
              <a:t>「</a:t>
            </a:r>
            <a:r>
              <a:rPr lang="en-US" altLang="ja-JP" dirty="0"/>
              <a:t>| node </a:t>
            </a:r>
            <a:r>
              <a:rPr lang="en-US" altLang="ja-JP" dirty="0" err="1"/>
              <a:t>filter.js</a:t>
            </a:r>
            <a:r>
              <a:rPr lang="ja-JP" altLang="en-US"/>
              <a:t>」を加えて、</a:t>
            </a:r>
            <a:r>
              <a:rPr lang="en-US" altLang="ja-JP" dirty="0" err="1"/>
              <a:t>tippecanoe</a:t>
            </a:r>
            <a:r>
              <a:rPr lang="en-US" altLang="ja-JP" dirty="0"/>
              <a:t> </a:t>
            </a:r>
            <a:r>
              <a:rPr lang="ja-JP" altLang="en-US"/>
              <a:t>属性が加わったことを確認する。</a:t>
            </a:r>
            <a:endParaRPr kumimoji="1" lang="ja-JP" altLang="en-US"/>
          </a:p>
        </p:txBody>
      </p:sp>
      <p:sp>
        <p:nvSpPr>
          <p:cNvPr id="4" name="スライド番号プレースホルダー 3">
            <a:extLst>
              <a:ext uri="{FF2B5EF4-FFF2-40B4-BE49-F238E27FC236}">
                <a16:creationId xmlns:a16="http://schemas.microsoft.com/office/drawing/2014/main" id="{DCFA6787-1DAB-D841-A44B-2A34062CEADE}"/>
              </a:ext>
            </a:extLst>
          </p:cNvPr>
          <p:cNvSpPr>
            <a:spLocks noGrp="1"/>
          </p:cNvSpPr>
          <p:nvPr>
            <p:ph type="sldNum" sz="quarter" idx="12"/>
          </p:nvPr>
        </p:nvSpPr>
        <p:spPr/>
        <p:txBody>
          <a:bodyPr/>
          <a:lstStyle/>
          <a:p>
            <a:fld id="{DE352CEF-945B-1143-8339-6BC8B096D7E7}" type="slidenum">
              <a:rPr kumimoji="1" lang="ja-JP" altLang="en-US" smtClean="0"/>
              <a:t>45</a:t>
            </a:fld>
            <a:endParaRPr kumimoji="1" lang="ja-JP" altLang="en-US"/>
          </a:p>
        </p:txBody>
      </p:sp>
    </p:spTree>
    <p:extLst>
      <p:ext uri="{BB962C8B-B14F-4D97-AF65-F5344CB8AC3E}">
        <p14:creationId xmlns:p14="http://schemas.microsoft.com/office/powerpoint/2010/main" val="252466744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B17AAF1-9273-8548-9CDE-BF1BF284B4DA}"/>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4CBF993D-20CB-294C-A825-4C287B3B4947}"/>
              </a:ext>
            </a:extLst>
          </p:cNvPr>
          <p:cNvSpPr>
            <a:spLocks noGrp="1"/>
          </p:cNvSpPr>
          <p:nvPr>
            <p:ph idx="1"/>
          </p:nvPr>
        </p:nvSpPr>
        <p:spPr/>
        <p:txBody>
          <a:bodyPr/>
          <a:lstStyle/>
          <a:p>
            <a:r>
              <a:rPr kumimoji="1" lang="en-US" altLang="ja-JP" dirty="0"/>
              <a:t>rake tiles</a:t>
            </a:r>
          </a:p>
          <a:p>
            <a:pPr lvl="1"/>
            <a:r>
              <a:rPr lang="en-US" altLang="ja-JP" dirty="0"/>
              <a:t>Tippecanoe </a:t>
            </a:r>
            <a:r>
              <a:rPr lang="ja-JP" altLang="en-US"/>
              <a:t>で変換をする</a:t>
            </a:r>
            <a:endParaRPr lang="en-US" altLang="ja-JP" dirty="0"/>
          </a:p>
          <a:p>
            <a:pPr lvl="1"/>
            <a:r>
              <a:rPr kumimoji="1" lang="en-US" altLang="ja-JP" dirty="0"/>
              <a:t>tile-join </a:t>
            </a:r>
            <a:r>
              <a:rPr kumimoji="1" lang="ja-JP" altLang="en-US"/>
              <a:t>で展開をする</a:t>
            </a:r>
          </a:p>
        </p:txBody>
      </p:sp>
      <p:sp>
        <p:nvSpPr>
          <p:cNvPr id="4" name="スライド番号プレースホルダー 3">
            <a:extLst>
              <a:ext uri="{FF2B5EF4-FFF2-40B4-BE49-F238E27FC236}">
                <a16:creationId xmlns:a16="http://schemas.microsoft.com/office/drawing/2014/main" id="{4184B256-E3CE-1E4E-81CE-9A2D01D40145}"/>
              </a:ext>
            </a:extLst>
          </p:cNvPr>
          <p:cNvSpPr>
            <a:spLocks noGrp="1"/>
          </p:cNvSpPr>
          <p:nvPr>
            <p:ph type="sldNum" sz="quarter" idx="12"/>
          </p:nvPr>
        </p:nvSpPr>
        <p:spPr/>
        <p:txBody>
          <a:bodyPr/>
          <a:lstStyle/>
          <a:p>
            <a:fld id="{DE352CEF-945B-1143-8339-6BC8B096D7E7}" type="slidenum">
              <a:rPr kumimoji="1" lang="ja-JP" altLang="en-US" smtClean="0"/>
              <a:t>46</a:t>
            </a:fld>
            <a:endParaRPr kumimoji="1" lang="ja-JP" altLang="en-US"/>
          </a:p>
        </p:txBody>
      </p:sp>
    </p:spTree>
    <p:extLst>
      <p:ext uri="{BB962C8B-B14F-4D97-AF65-F5344CB8AC3E}">
        <p14:creationId xmlns:p14="http://schemas.microsoft.com/office/powerpoint/2010/main" val="342222176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84801F-D1F0-7840-B858-D8BC30B2B37F}"/>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B45AD0A2-49EC-744E-B5F5-1732C3DE7376}"/>
              </a:ext>
            </a:extLst>
          </p:cNvPr>
          <p:cNvSpPr>
            <a:spLocks noGrp="1"/>
          </p:cNvSpPr>
          <p:nvPr>
            <p:ph idx="1"/>
          </p:nvPr>
        </p:nvSpPr>
        <p:spPr/>
        <p:txBody>
          <a:bodyPr/>
          <a:lstStyle/>
          <a:p>
            <a:r>
              <a:rPr kumimoji="1" lang="en-US" altLang="ja-JP" dirty="0"/>
              <a:t>rake host </a:t>
            </a:r>
            <a:r>
              <a:rPr kumimoji="1" lang="ja-JP" altLang="en-US"/>
              <a:t>してみて、確かにウェブ地図が動いていることを確認する</a:t>
            </a:r>
          </a:p>
        </p:txBody>
      </p:sp>
      <p:sp>
        <p:nvSpPr>
          <p:cNvPr id="4" name="スライド番号プレースホルダー 3">
            <a:extLst>
              <a:ext uri="{FF2B5EF4-FFF2-40B4-BE49-F238E27FC236}">
                <a16:creationId xmlns:a16="http://schemas.microsoft.com/office/drawing/2014/main" id="{C630364D-9FED-D44B-A148-AE8A710F64DE}"/>
              </a:ext>
            </a:extLst>
          </p:cNvPr>
          <p:cNvSpPr>
            <a:spLocks noGrp="1"/>
          </p:cNvSpPr>
          <p:nvPr>
            <p:ph type="sldNum" sz="quarter" idx="12"/>
          </p:nvPr>
        </p:nvSpPr>
        <p:spPr/>
        <p:txBody>
          <a:bodyPr/>
          <a:lstStyle/>
          <a:p>
            <a:fld id="{DE352CEF-945B-1143-8339-6BC8B096D7E7}" type="slidenum">
              <a:rPr kumimoji="1" lang="ja-JP" altLang="en-US" smtClean="0"/>
              <a:t>47</a:t>
            </a:fld>
            <a:endParaRPr kumimoji="1" lang="ja-JP" altLang="en-US"/>
          </a:p>
        </p:txBody>
      </p:sp>
    </p:spTree>
    <p:extLst>
      <p:ext uri="{BB962C8B-B14F-4D97-AF65-F5344CB8AC3E}">
        <p14:creationId xmlns:p14="http://schemas.microsoft.com/office/powerpoint/2010/main" val="199846878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56A768E-16BF-5B49-A78A-DFB5286BF950}"/>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BABB6D25-5E13-8E43-A069-DCB5CF5ABB4F}"/>
              </a:ext>
            </a:extLst>
          </p:cNvPr>
          <p:cNvSpPr>
            <a:spLocks noGrp="1"/>
          </p:cNvSpPr>
          <p:nvPr>
            <p:ph idx="1"/>
          </p:nvPr>
        </p:nvSpPr>
        <p:spPr/>
        <p:txBody>
          <a:bodyPr/>
          <a:lstStyle/>
          <a:p>
            <a:r>
              <a:rPr lang="en-US" altLang="ja-JP" dirty="0" err="1"/>
              <a:t>filter.js</a:t>
            </a:r>
            <a:r>
              <a:rPr lang="en-US" altLang="ja-JP" dirty="0"/>
              <a:t> </a:t>
            </a:r>
            <a:r>
              <a:rPr lang="ja-JP" altLang="en-US"/>
              <a:t>を書き換えて、</a:t>
            </a:r>
            <a:r>
              <a:rPr lang="en-US" altLang="ja-JP" dirty="0"/>
              <a:t>building </a:t>
            </a:r>
            <a:r>
              <a:rPr lang="ja-JP" altLang="en-US"/>
              <a:t>が通らないようにしてみる。</a:t>
            </a:r>
            <a:endParaRPr kumimoji="1" lang="ja-JP" altLang="en-US"/>
          </a:p>
        </p:txBody>
      </p:sp>
      <p:sp>
        <p:nvSpPr>
          <p:cNvPr id="4" name="スライド番号プレースホルダー 3">
            <a:extLst>
              <a:ext uri="{FF2B5EF4-FFF2-40B4-BE49-F238E27FC236}">
                <a16:creationId xmlns:a16="http://schemas.microsoft.com/office/drawing/2014/main" id="{6B59F1C9-7284-5746-96A4-B274B44B6F2A}"/>
              </a:ext>
            </a:extLst>
          </p:cNvPr>
          <p:cNvSpPr>
            <a:spLocks noGrp="1"/>
          </p:cNvSpPr>
          <p:nvPr>
            <p:ph type="sldNum" sz="quarter" idx="12"/>
          </p:nvPr>
        </p:nvSpPr>
        <p:spPr/>
        <p:txBody>
          <a:bodyPr/>
          <a:lstStyle/>
          <a:p>
            <a:fld id="{DE352CEF-945B-1143-8339-6BC8B096D7E7}" type="slidenum">
              <a:rPr kumimoji="1" lang="ja-JP" altLang="en-US" smtClean="0"/>
              <a:t>48</a:t>
            </a:fld>
            <a:endParaRPr kumimoji="1" lang="ja-JP" altLang="en-US"/>
          </a:p>
        </p:txBody>
      </p:sp>
    </p:spTree>
    <p:extLst>
      <p:ext uri="{BB962C8B-B14F-4D97-AF65-F5344CB8AC3E}">
        <p14:creationId xmlns:p14="http://schemas.microsoft.com/office/powerpoint/2010/main" val="283822406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A506D6-DF76-FF4A-84A1-340BFE2BDFCC}"/>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8C224FBD-F6DD-9D48-87D1-BC844351B107}"/>
              </a:ext>
            </a:extLst>
          </p:cNvPr>
          <p:cNvSpPr>
            <a:spLocks noGrp="1"/>
          </p:cNvSpPr>
          <p:nvPr>
            <p:ph idx="1"/>
          </p:nvPr>
        </p:nvSpPr>
        <p:spPr/>
        <p:txBody>
          <a:bodyPr/>
          <a:lstStyle/>
          <a:p>
            <a:r>
              <a:rPr kumimoji="1" lang="en-US" altLang="ja-JP" dirty="0"/>
              <a:t>rake tiles</a:t>
            </a:r>
          </a:p>
          <a:p>
            <a:pPr lvl="1"/>
            <a:r>
              <a:rPr lang="en-US" altLang="ja-JP" dirty="0"/>
              <a:t>Tippecanoe </a:t>
            </a:r>
            <a:r>
              <a:rPr lang="ja-JP" altLang="en-US"/>
              <a:t>で変換する</a:t>
            </a:r>
            <a:endParaRPr lang="en-US" altLang="ja-JP" dirty="0"/>
          </a:p>
          <a:p>
            <a:pPr lvl="1"/>
            <a:r>
              <a:rPr kumimoji="1" lang="en-US" altLang="ja-JP" dirty="0"/>
              <a:t>tile-join </a:t>
            </a:r>
            <a:r>
              <a:rPr kumimoji="1" lang="ja-JP" altLang="en-US"/>
              <a:t>で展開をする</a:t>
            </a:r>
          </a:p>
        </p:txBody>
      </p:sp>
      <p:sp>
        <p:nvSpPr>
          <p:cNvPr id="4" name="スライド番号プレースホルダー 3">
            <a:extLst>
              <a:ext uri="{FF2B5EF4-FFF2-40B4-BE49-F238E27FC236}">
                <a16:creationId xmlns:a16="http://schemas.microsoft.com/office/drawing/2014/main" id="{D6FD79A0-8156-F546-8A8D-1D990410C8D6}"/>
              </a:ext>
            </a:extLst>
          </p:cNvPr>
          <p:cNvSpPr>
            <a:spLocks noGrp="1"/>
          </p:cNvSpPr>
          <p:nvPr>
            <p:ph type="sldNum" sz="quarter" idx="12"/>
          </p:nvPr>
        </p:nvSpPr>
        <p:spPr/>
        <p:txBody>
          <a:bodyPr/>
          <a:lstStyle/>
          <a:p>
            <a:fld id="{DE352CEF-945B-1143-8339-6BC8B096D7E7}" type="slidenum">
              <a:rPr kumimoji="1" lang="ja-JP" altLang="en-US" smtClean="0"/>
              <a:t>49</a:t>
            </a:fld>
            <a:endParaRPr kumimoji="1" lang="ja-JP" altLang="en-US"/>
          </a:p>
        </p:txBody>
      </p:sp>
    </p:spTree>
    <p:extLst>
      <p:ext uri="{BB962C8B-B14F-4D97-AF65-F5344CB8AC3E}">
        <p14:creationId xmlns:p14="http://schemas.microsoft.com/office/powerpoint/2010/main" val="35927524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43C88AC-B048-1F48-8BA7-E5C8C2190233}"/>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B393A8F5-787E-8C48-A29C-9D7C3CF747BC}"/>
              </a:ext>
            </a:extLst>
          </p:cNvPr>
          <p:cNvSpPr>
            <a:spLocks noGrp="1"/>
          </p:cNvSpPr>
          <p:nvPr>
            <p:ph idx="1"/>
          </p:nvPr>
        </p:nvSpPr>
        <p:spPr/>
        <p:txBody>
          <a:bodyPr/>
          <a:lstStyle/>
          <a:p>
            <a:r>
              <a:rPr kumimoji="1" lang="ja-JP" altLang="en-US"/>
              <a:t>ここでは、小さいけど本物のウェブ地図を作る。</a:t>
            </a:r>
            <a:endParaRPr kumimoji="1" lang="en-US" altLang="ja-JP" dirty="0"/>
          </a:p>
          <a:p>
            <a:r>
              <a:rPr lang="ja-JP" altLang="en-US"/>
              <a:t>本物というのは、強靭でスケーラブルということだ。</a:t>
            </a:r>
            <a:endParaRPr lang="en-US" altLang="ja-JP" dirty="0"/>
          </a:p>
          <a:p>
            <a:r>
              <a:rPr kumimoji="1" lang="ja-JP" altLang="en-US"/>
              <a:t>強靭なウェブのプラットフォームというのは、クラウドサービスなどで特にそうなのだが、</a:t>
            </a:r>
            <a:r>
              <a:rPr kumimoji="1" lang="en-US" altLang="ja-JP" dirty="0"/>
              <a:t>Unix </a:t>
            </a:r>
            <a:r>
              <a:rPr kumimoji="1" lang="ja-JP" altLang="en-US"/>
              <a:t>で動いている。</a:t>
            </a:r>
            <a:endParaRPr kumimoji="1" lang="en-US" altLang="ja-JP" dirty="0"/>
          </a:p>
          <a:p>
            <a:r>
              <a:rPr lang="ja-JP" altLang="en-US"/>
              <a:t>なので、</a:t>
            </a:r>
            <a:r>
              <a:rPr lang="en-US" altLang="ja-JP" dirty="0"/>
              <a:t>UNVT </a:t>
            </a:r>
            <a:r>
              <a:rPr lang="ja-JP" altLang="en-US"/>
              <a:t>も</a:t>
            </a:r>
            <a:r>
              <a:rPr lang="en-US" altLang="ja-JP" dirty="0"/>
              <a:t> Unix </a:t>
            </a:r>
            <a:r>
              <a:rPr lang="ja-JP" altLang="en-US"/>
              <a:t>に載っている。</a:t>
            </a:r>
            <a:endParaRPr lang="en-US" altLang="ja-JP" dirty="0"/>
          </a:p>
          <a:p>
            <a:r>
              <a:rPr kumimoji="1" lang="ja-JP" altLang="en-US"/>
              <a:t>難しいところはそこかもしれない。でも、そこを一緒に進もう。</a:t>
            </a:r>
            <a:endParaRPr kumimoji="1" lang="en-US" altLang="ja-JP" dirty="0"/>
          </a:p>
          <a:p>
            <a:r>
              <a:rPr lang="ja-JP" altLang="en-US"/>
              <a:t>スケーラブルというのは、大きなデータでも、たくさんのアクセスを受けても対応可能ということだ。</a:t>
            </a:r>
            <a:endParaRPr lang="en-US" altLang="ja-JP" dirty="0"/>
          </a:p>
          <a:p>
            <a:r>
              <a:rPr kumimoji="1" lang="en-US" altLang="ja-JP" dirty="0"/>
              <a:t>UNVT </a:t>
            </a:r>
            <a:r>
              <a:rPr kumimoji="1" lang="ja-JP" altLang="en-US"/>
              <a:t>は、全世界の</a:t>
            </a:r>
            <a:r>
              <a:rPr kumimoji="1" lang="en-US" altLang="ja-JP" dirty="0"/>
              <a:t> OpenStreetMap </a:t>
            </a:r>
            <a:r>
              <a:rPr kumimoji="1" lang="ja-JP" altLang="en-US"/>
              <a:t>データを</a:t>
            </a:r>
            <a:r>
              <a:rPr kumimoji="1" lang="en-US" altLang="ja-JP" dirty="0"/>
              <a:t> 80 </a:t>
            </a:r>
            <a:r>
              <a:rPr lang="ja-JP" altLang="en-US"/>
              <a:t>時間でベクトルタイルに変換できる。</a:t>
            </a:r>
            <a:endParaRPr lang="en-US" altLang="ja-JP" dirty="0"/>
          </a:p>
          <a:p>
            <a:r>
              <a:rPr kumimoji="1" lang="ja-JP" altLang="en-US"/>
              <a:t>一国のデータであれば、</a:t>
            </a:r>
            <a:r>
              <a:rPr kumimoji="1" lang="en-US" altLang="ja-JP" dirty="0"/>
              <a:t>1</a:t>
            </a:r>
            <a:r>
              <a:rPr kumimoji="1" lang="ja-JP" altLang="en-US"/>
              <a:t>日から数日で変換できるはずだ。</a:t>
            </a:r>
          </a:p>
        </p:txBody>
      </p:sp>
      <p:sp>
        <p:nvSpPr>
          <p:cNvPr id="4" name="スライド番号プレースホルダー 3">
            <a:extLst>
              <a:ext uri="{FF2B5EF4-FFF2-40B4-BE49-F238E27FC236}">
                <a16:creationId xmlns:a16="http://schemas.microsoft.com/office/drawing/2014/main" id="{B0C17D67-BABD-B041-B585-3A51701BA5A5}"/>
              </a:ext>
            </a:extLst>
          </p:cNvPr>
          <p:cNvSpPr>
            <a:spLocks noGrp="1"/>
          </p:cNvSpPr>
          <p:nvPr>
            <p:ph type="sldNum" sz="quarter" idx="12"/>
          </p:nvPr>
        </p:nvSpPr>
        <p:spPr/>
        <p:txBody>
          <a:bodyPr/>
          <a:lstStyle/>
          <a:p>
            <a:fld id="{DE352CEF-945B-1143-8339-6BC8B096D7E7}" type="slidenum">
              <a:rPr kumimoji="1" lang="ja-JP" altLang="en-US" smtClean="0"/>
              <a:t>5</a:t>
            </a:fld>
            <a:endParaRPr kumimoji="1" lang="ja-JP" altLang="en-US"/>
          </a:p>
        </p:txBody>
      </p:sp>
    </p:spTree>
    <p:extLst>
      <p:ext uri="{BB962C8B-B14F-4D97-AF65-F5344CB8AC3E}">
        <p14:creationId xmlns:p14="http://schemas.microsoft.com/office/powerpoint/2010/main" val="43168811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84801F-D1F0-7840-B858-D8BC30B2B37F}"/>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B45AD0A2-49EC-744E-B5F5-1732C3DE7376}"/>
              </a:ext>
            </a:extLst>
          </p:cNvPr>
          <p:cNvSpPr>
            <a:spLocks noGrp="1"/>
          </p:cNvSpPr>
          <p:nvPr>
            <p:ph idx="1"/>
          </p:nvPr>
        </p:nvSpPr>
        <p:spPr/>
        <p:txBody>
          <a:bodyPr/>
          <a:lstStyle/>
          <a:p>
            <a:r>
              <a:rPr kumimoji="1" lang="en-US" altLang="ja-JP" dirty="0"/>
              <a:t>rake host </a:t>
            </a:r>
            <a:r>
              <a:rPr kumimoji="1" lang="ja-JP" altLang="en-US"/>
              <a:t>してみて、確かにウェブ地図が動いていることを確認する</a:t>
            </a:r>
          </a:p>
        </p:txBody>
      </p:sp>
      <p:sp>
        <p:nvSpPr>
          <p:cNvPr id="4" name="スライド番号プレースホルダー 3">
            <a:extLst>
              <a:ext uri="{FF2B5EF4-FFF2-40B4-BE49-F238E27FC236}">
                <a16:creationId xmlns:a16="http://schemas.microsoft.com/office/drawing/2014/main" id="{C630364D-9FED-D44B-A148-AE8A710F64DE}"/>
              </a:ext>
            </a:extLst>
          </p:cNvPr>
          <p:cNvSpPr>
            <a:spLocks noGrp="1"/>
          </p:cNvSpPr>
          <p:nvPr>
            <p:ph type="sldNum" sz="quarter" idx="12"/>
          </p:nvPr>
        </p:nvSpPr>
        <p:spPr/>
        <p:txBody>
          <a:bodyPr/>
          <a:lstStyle/>
          <a:p>
            <a:fld id="{DE352CEF-945B-1143-8339-6BC8B096D7E7}" type="slidenum">
              <a:rPr kumimoji="1" lang="ja-JP" altLang="en-US" smtClean="0"/>
              <a:t>50</a:t>
            </a:fld>
            <a:endParaRPr kumimoji="1" lang="ja-JP" altLang="en-US"/>
          </a:p>
        </p:txBody>
      </p:sp>
    </p:spTree>
    <p:extLst>
      <p:ext uri="{BB962C8B-B14F-4D97-AF65-F5344CB8AC3E}">
        <p14:creationId xmlns:p14="http://schemas.microsoft.com/office/powerpoint/2010/main" val="396840694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F94C9FD-4CB1-624F-833D-B9F2B04D33DB}"/>
              </a:ext>
            </a:extLst>
          </p:cNvPr>
          <p:cNvSpPr>
            <a:spLocks noGrp="1"/>
          </p:cNvSpPr>
          <p:nvPr>
            <p:ph type="title"/>
          </p:nvPr>
        </p:nvSpPr>
        <p:spPr/>
        <p:txBody>
          <a:bodyPr/>
          <a:lstStyle/>
          <a:p>
            <a:r>
              <a:rPr kumimoji="1" lang="en-US" altLang="ja-JP" dirty="0"/>
              <a:t>optimize</a:t>
            </a:r>
            <a:endParaRPr kumimoji="1" lang="ja-JP" altLang="en-US"/>
          </a:p>
        </p:txBody>
      </p:sp>
      <p:sp>
        <p:nvSpPr>
          <p:cNvPr id="3" name="テキスト プレースホルダー 2">
            <a:extLst>
              <a:ext uri="{FF2B5EF4-FFF2-40B4-BE49-F238E27FC236}">
                <a16:creationId xmlns:a16="http://schemas.microsoft.com/office/drawing/2014/main" id="{EFFF438C-DDE5-A34A-B367-966FE6BF37F7}"/>
              </a:ext>
            </a:extLst>
          </p:cNvPr>
          <p:cNvSpPr>
            <a:spLocks noGrp="1"/>
          </p:cNvSpPr>
          <p:nvPr>
            <p:ph type="body" idx="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DCF094B9-AD0B-654E-9B52-6998137994D5}"/>
              </a:ext>
            </a:extLst>
          </p:cNvPr>
          <p:cNvSpPr>
            <a:spLocks noGrp="1"/>
          </p:cNvSpPr>
          <p:nvPr>
            <p:ph type="sldNum" sz="quarter" idx="12"/>
          </p:nvPr>
        </p:nvSpPr>
        <p:spPr/>
        <p:txBody>
          <a:bodyPr/>
          <a:lstStyle/>
          <a:p>
            <a:fld id="{DE352CEF-945B-1143-8339-6BC8B096D7E7}" type="slidenum">
              <a:rPr kumimoji="1" lang="ja-JP" altLang="en-US" smtClean="0"/>
              <a:t>51</a:t>
            </a:fld>
            <a:endParaRPr kumimoji="1" lang="ja-JP" altLang="en-US"/>
          </a:p>
        </p:txBody>
      </p:sp>
    </p:spTree>
    <p:extLst>
      <p:ext uri="{BB962C8B-B14F-4D97-AF65-F5344CB8AC3E}">
        <p14:creationId xmlns:p14="http://schemas.microsoft.com/office/powerpoint/2010/main" val="67669154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CCABAFD-1D4E-ED44-89F7-E4D402A65E14}"/>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59DD748D-E399-F142-9B37-16DADC82C597}"/>
              </a:ext>
            </a:extLst>
          </p:cNvPr>
          <p:cNvSpPr>
            <a:spLocks noGrp="1"/>
          </p:cNvSpPr>
          <p:nvPr>
            <p:ph idx="1"/>
          </p:nvPr>
        </p:nvSpPr>
        <p:spPr/>
        <p:txBody>
          <a:bodyPr/>
          <a:lstStyle/>
          <a:p>
            <a:r>
              <a:rPr lang="ja-JP" altLang="en-US"/>
              <a:t>＜座学説明＞どのような考え方で</a:t>
            </a:r>
            <a:r>
              <a:rPr lang="en-US" altLang="ja-JP" dirty="0"/>
              <a:t> </a:t>
            </a:r>
            <a:r>
              <a:rPr lang="en-US" altLang="ja-JP" dirty="0" err="1"/>
              <a:t>filter.js</a:t>
            </a:r>
            <a:r>
              <a:rPr lang="en-US" altLang="ja-JP" dirty="0"/>
              <a:t> </a:t>
            </a:r>
            <a:r>
              <a:rPr lang="ja-JP" altLang="en-US"/>
              <a:t>を設計していくか。</a:t>
            </a:r>
            <a:endParaRPr lang="en-US" altLang="ja-JP" dirty="0"/>
          </a:p>
          <a:p>
            <a:r>
              <a:rPr kumimoji="1" lang="ja-JP" altLang="en-US"/>
              <a:t>タイルのサイズを現実的な大きさにすることが重要である。</a:t>
            </a:r>
            <a:endParaRPr kumimoji="1" lang="en-US" altLang="ja-JP" dirty="0"/>
          </a:p>
          <a:p>
            <a:r>
              <a:rPr lang="ja-JP" altLang="en-US"/>
              <a:t>ベクトルタイルは人間の目が見るデータであるから、必ずサイズと情報内容を両立する設定がある。</a:t>
            </a:r>
            <a:endParaRPr lang="en-US" altLang="ja-JP" dirty="0"/>
          </a:p>
          <a:p>
            <a:r>
              <a:rPr kumimoji="1" lang="ja-JP" altLang="en-US"/>
              <a:t>機械が見るベクトルタイルであっても、オーダーは変わるかもしれないにせよ、同じかもしれない。</a:t>
            </a:r>
          </a:p>
        </p:txBody>
      </p:sp>
      <p:sp>
        <p:nvSpPr>
          <p:cNvPr id="4" name="スライド番号プレースホルダー 3">
            <a:extLst>
              <a:ext uri="{FF2B5EF4-FFF2-40B4-BE49-F238E27FC236}">
                <a16:creationId xmlns:a16="http://schemas.microsoft.com/office/drawing/2014/main" id="{62C05289-C9AD-F74A-8456-0D86CA211222}"/>
              </a:ext>
            </a:extLst>
          </p:cNvPr>
          <p:cNvSpPr>
            <a:spLocks noGrp="1"/>
          </p:cNvSpPr>
          <p:nvPr>
            <p:ph type="sldNum" sz="quarter" idx="12"/>
          </p:nvPr>
        </p:nvSpPr>
        <p:spPr/>
        <p:txBody>
          <a:bodyPr/>
          <a:lstStyle/>
          <a:p>
            <a:fld id="{DE352CEF-945B-1143-8339-6BC8B096D7E7}" type="slidenum">
              <a:rPr kumimoji="1" lang="ja-JP" altLang="en-US" smtClean="0"/>
              <a:t>52</a:t>
            </a:fld>
            <a:endParaRPr kumimoji="1" lang="ja-JP" altLang="en-US"/>
          </a:p>
        </p:txBody>
      </p:sp>
      <p:pic>
        <p:nvPicPr>
          <p:cNvPr id="5" name="図 4">
            <a:extLst>
              <a:ext uri="{FF2B5EF4-FFF2-40B4-BE49-F238E27FC236}">
                <a16:creationId xmlns:a16="http://schemas.microsoft.com/office/drawing/2014/main" id="{3C9E717B-B661-7C4F-AC64-EFB0B23E0C93}"/>
              </a:ext>
            </a:extLst>
          </p:cNvPr>
          <p:cNvPicPr>
            <a:picLocks noChangeAspect="1"/>
          </p:cNvPicPr>
          <p:nvPr/>
        </p:nvPicPr>
        <p:blipFill>
          <a:blip r:embed="rId2"/>
          <a:stretch>
            <a:fillRect/>
          </a:stretch>
        </p:blipFill>
        <p:spPr>
          <a:xfrm>
            <a:off x="6612184" y="83239"/>
            <a:ext cx="949201" cy="949201"/>
          </a:xfrm>
          <a:prstGeom prst="rect">
            <a:avLst/>
          </a:prstGeom>
        </p:spPr>
      </p:pic>
    </p:spTree>
    <p:extLst>
      <p:ext uri="{BB962C8B-B14F-4D97-AF65-F5344CB8AC3E}">
        <p14:creationId xmlns:p14="http://schemas.microsoft.com/office/powerpoint/2010/main" val="133595923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7D749AE-76C8-744A-8CDA-1CB1E208C73F}"/>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B5B8483B-4A56-164E-B66C-259BB204A355}"/>
              </a:ext>
            </a:extLst>
          </p:cNvPr>
          <p:cNvSpPr>
            <a:spLocks noGrp="1"/>
          </p:cNvSpPr>
          <p:nvPr>
            <p:ph idx="1"/>
          </p:nvPr>
        </p:nvSpPr>
        <p:spPr/>
        <p:txBody>
          <a:bodyPr/>
          <a:lstStyle/>
          <a:p>
            <a:r>
              <a:rPr kumimoji="1" lang="ja-JP" altLang="en-US"/>
              <a:t>指標に基づく最適化が大事。</a:t>
            </a:r>
            <a:endParaRPr kumimoji="1" lang="en-US" altLang="ja-JP" dirty="0"/>
          </a:p>
          <a:p>
            <a:r>
              <a:rPr lang="en-US" altLang="ja-JP" dirty="0" err="1"/>
              <a:t>vt</a:t>
            </a:r>
            <a:r>
              <a:rPr lang="en-US" altLang="ja-JP" dirty="0"/>
              <a:t>-optimizer </a:t>
            </a:r>
            <a:r>
              <a:rPr lang="ja-JP" altLang="en-US"/>
              <a:t>を動かしてみる。</a:t>
            </a:r>
            <a:endParaRPr kumimoji="1" lang="ja-JP" altLang="en-US"/>
          </a:p>
        </p:txBody>
      </p:sp>
      <p:sp>
        <p:nvSpPr>
          <p:cNvPr id="4" name="スライド番号プレースホルダー 3">
            <a:extLst>
              <a:ext uri="{FF2B5EF4-FFF2-40B4-BE49-F238E27FC236}">
                <a16:creationId xmlns:a16="http://schemas.microsoft.com/office/drawing/2014/main" id="{082A8026-5541-E644-B9B4-6060E991A655}"/>
              </a:ext>
            </a:extLst>
          </p:cNvPr>
          <p:cNvSpPr>
            <a:spLocks noGrp="1"/>
          </p:cNvSpPr>
          <p:nvPr>
            <p:ph type="sldNum" sz="quarter" idx="12"/>
          </p:nvPr>
        </p:nvSpPr>
        <p:spPr/>
        <p:txBody>
          <a:bodyPr/>
          <a:lstStyle/>
          <a:p>
            <a:fld id="{DE352CEF-945B-1143-8339-6BC8B096D7E7}" type="slidenum">
              <a:rPr kumimoji="1" lang="ja-JP" altLang="en-US" smtClean="0"/>
              <a:t>53</a:t>
            </a:fld>
            <a:endParaRPr kumimoji="1" lang="ja-JP" altLang="en-US"/>
          </a:p>
        </p:txBody>
      </p:sp>
    </p:spTree>
    <p:extLst>
      <p:ext uri="{BB962C8B-B14F-4D97-AF65-F5344CB8AC3E}">
        <p14:creationId xmlns:p14="http://schemas.microsoft.com/office/powerpoint/2010/main" val="116725117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1B9BE5E-FF70-BF47-BE31-C96165C424D6}"/>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2A662E04-D0F8-4D49-BF91-39424090BC59}"/>
              </a:ext>
            </a:extLst>
          </p:cNvPr>
          <p:cNvSpPr>
            <a:spLocks noGrp="1"/>
          </p:cNvSpPr>
          <p:nvPr>
            <p:ph idx="1"/>
          </p:nvPr>
        </p:nvSpPr>
        <p:spPr/>
        <p:txBody>
          <a:bodyPr/>
          <a:lstStyle/>
          <a:p>
            <a:r>
              <a:rPr kumimoji="1" lang="en-US" altLang="ja-JP" dirty="0" err="1"/>
              <a:t>filter.js</a:t>
            </a:r>
            <a:r>
              <a:rPr kumimoji="1" lang="en-US" altLang="ja-JP" dirty="0"/>
              <a:t> </a:t>
            </a:r>
            <a:r>
              <a:rPr kumimoji="1" lang="ja-JP" altLang="en-US"/>
              <a:t>を書き換えて、建物が再び含まれるようにする。</a:t>
            </a:r>
          </a:p>
        </p:txBody>
      </p:sp>
      <p:sp>
        <p:nvSpPr>
          <p:cNvPr id="4" name="スライド番号プレースホルダー 3">
            <a:extLst>
              <a:ext uri="{FF2B5EF4-FFF2-40B4-BE49-F238E27FC236}">
                <a16:creationId xmlns:a16="http://schemas.microsoft.com/office/drawing/2014/main" id="{BC56E26F-F70A-C246-8386-475F994C2201}"/>
              </a:ext>
            </a:extLst>
          </p:cNvPr>
          <p:cNvSpPr>
            <a:spLocks noGrp="1"/>
          </p:cNvSpPr>
          <p:nvPr>
            <p:ph type="sldNum" sz="quarter" idx="12"/>
          </p:nvPr>
        </p:nvSpPr>
        <p:spPr/>
        <p:txBody>
          <a:bodyPr/>
          <a:lstStyle/>
          <a:p>
            <a:fld id="{DE352CEF-945B-1143-8339-6BC8B096D7E7}" type="slidenum">
              <a:rPr kumimoji="1" lang="ja-JP" altLang="en-US" smtClean="0"/>
              <a:t>54</a:t>
            </a:fld>
            <a:endParaRPr kumimoji="1" lang="ja-JP" altLang="en-US"/>
          </a:p>
        </p:txBody>
      </p:sp>
    </p:spTree>
    <p:extLst>
      <p:ext uri="{BB962C8B-B14F-4D97-AF65-F5344CB8AC3E}">
        <p14:creationId xmlns:p14="http://schemas.microsoft.com/office/powerpoint/2010/main" val="354624970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67828FE-8C23-0649-AF2B-A0278FAEEC92}"/>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06C3D858-ECB6-DD40-8E41-B5EB235226CC}"/>
              </a:ext>
            </a:extLst>
          </p:cNvPr>
          <p:cNvSpPr>
            <a:spLocks noGrp="1"/>
          </p:cNvSpPr>
          <p:nvPr>
            <p:ph idx="1"/>
          </p:nvPr>
        </p:nvSpPr>
        <p:spPr/>
        <p:txBody>
          <a:bodyPr/>
          <a:lstStyle/>
          <a:p>
            <a:r>
              <a:rPr kumimoji="1" lang="en-US" altLang="ja-JP" dirty="0"/>
              <a:t>rake tiles; rake host </a:t>
            </a:r>
            <a:r>
              <a:rPr kumimoji="1" lang="ja-JP" altLang="en-US"/>
              <a:t>して、ウェブ地図としてワークすることを確かめる。</a:t>
            </a:r>
          </a:p>
        </p:txBody>
      </p:sp>
      <p:sp>
        <p:nvSpPr>
          <p:cNvPr id="4" name="スライド番号プレースホルダー 3">
            <a:extLst>
              <a:ext uri="{FF2B5EF4-FFF2-40B4-BE49-F238E27FC236}">
                <a16:creationId xmlns:a16="http://schemas.microsoft.com/office/drawing/2014/main" id="{793080B3-A89A-A74B-93C3-8746711CCA5D}"/>
              </a:ext>
            </a:extLst>
          </p:cNvPr>
          <p:cNvSpPr>
            <a:spLocks noGrp="1"/>
          </p:cNvSpPr>
          <p:nvPr>
            <p:ph type="sldNum" sz="quarter" idx="12"/>
          </p:nvPr>
        </p:nvSpPr>
        <p:spPr/>
        <p:txBody>
          <a:bodyPr/>
          <a:lstStyle/>
          <a:p>
            <a:fld id="{DE352CEF-945B-1143-8339-6BC8B096D7E7}" type="slidenum">
              <a:rPr kumimoji="1" lang="ja-JP" altLang="en-US" smtClean="0"/>
              <a:t>55</a:t>
            </a:fld>
            <a:endParaRPr kumimoji="1" lang="ja-JP" altLang="en-US"/>
          </a:p>
        </p:txBody>
      </p:sp>
    </p:spTree>
    <p:extLst>
      <p:ext uri="{BB962C8B-B14F-4D97-AF65-F5344CB8AC3E}">
        <p14:creationId xmlns:p14="http://schemas.microsoft.com/office/powerpoint/2010/main" val="395988179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B790A4E-5CBC-EF4F-A276-09CAEA1A3211}"/>
              </a:ext>
            </a:extLst>
          </p:cNvPr>
          <p:cNvSpPr>
            <a:spLocks noGrp="1"/>
          </p:cNvSpPr>
          <p:nvPr>
            <p:ph type="title"/>
          </p:nvPr>
        </p:nvSpPr>
        <p:spPr/>
        <p:txBody>
          <a:bodyPr/>
          <a:lstStyle/>
          <a:p>
            <a:r>
              <a:rPr kumimoji="1" lang="ja-JP" altLang="en-US"/>
              <a:t>まとめ</a:t>
            </a:r>
          </a:p>
        </p:txBody>
      </p:sp>
      <p:sp>
        <p:nvSpPr>
          <p:cNvPr id="5" name="コンテンツ プレースホルダー 4">
            <a:extLst>
              <a:ext uri="{FF2B5EF4-FFF2-40B4-BE49-F238E27FC236}">
                <a16:creationId xmlns:a16="http://schemas.microsoft.com/office/drawing/2014/main" id="{41831CD8-839D-5449-9618-7B12422BD7FD}"/>
              </a:ext>
            </a:extLst>
          </p:cNvPr>
          <p:cNvSpPr>
            <a:spLocks noGrp="1"/>
          </p:cNvSpPr>
          <p:nvPr>
            <p:ph type="body" idx="1"/>
          </p:nvPr>
        </p:nvSpPr>
        <p:spPr/>
        <p:txBody>
          <a:bodyPr/>
          <a:lstStyle/>
          <a:p>
            <a:endParaRPr lang="ja-JP" altLang="en-US"/>
          </a:p>
        </p:txBody>
      </p:sp>
      <p:sp>
        <p:nvSpPr>
          <p:cNvPr id="4" name="スライド番号プレースホルダー 3">
            <a:extLst>
              <a:ext uri="{FF2B5EF4-FFF2-40B4-BE49-F238E27FC236}">
                <a16:creationId xmlns:a16="http://schemas.microsoft.com/office/drawing/2014/main" id="{B8EFC7A6-59B7-4A4C-8DF8-64B98B38E171}"/>
              </a:ext>
            </a:extLst>
          </p:cNvPr>
          <p:cNvSpPr>
            <a:spLocks noGrp="1"/>
          </p:cNvSpPr>
          <p:nvPr>
            <p:ph type="sldNum" sz="quarter" idx="12"/>
          </p:nvPr>
        </p:nvSpPr>
        <p:spPr/>
        <p:txBody>
          <a:bodyPr/>
          <a:lstStyle/>
          <a:p>
            <a:fld id="{DE352CEF-945B-1143-8339-6BC8B096D7E7}" type="slidenum">
              <a:rPr kumimoji="1" lang="ja-JP" altLang="en-US" smtClean="0"/>
              <a:t>56</a:t>
            </a:fld>
            <a:endParaRPr kumimoji="1" lang="ja-JP" altLang="en-US"/>
          </a:p>
        </p:txBody>
      </p:sp>
    </p:spTree>
    <p:extLst>
      <p:ext uri="{BB962C8B-B14F-4D97-AF65-F5344CB8AC3E}">
        <p14:creationId xmlns:p14="http://schemas.microsoft.com/office/powerpoint/2010/main" val="26549277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74E7B1-70D4-F64C-AE0E-FC97BA58B858}"/>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0C9A2C85-22D4-A949-987F-58A2A0B809BB}"/>
              </a:ext>
            </a:extLst>
          </p:cNvPr>
          <p:cNvSpPr>
            <a:spLocks noGrp="1"/>
          </p:cNvSpPr>
          <p:nvPr>
            <p:ph idx="1"/>
          </p:nvPr>
        </p:nvSpPr>
        <p:spPr/>
        <p:txBody>
          <a:bodyPr/>
          <a:lstStyle/>
          <a:p>
            <a:r>
              <a:rPr kumimoji="1" lang="ja-JP" altLang="en-US"/>
              <a:t>まとめ</a:t>
            </a:r>
          </a:p>
        </p:txBody>
      </p:sp>
      <p:sp>
        <p:nvSpPr>
          <p:cNvPr id="4" name="スライド番号プレースホルダー 3">
            <a:extLst>
              <a:ext uri="{FF2B5EF4-FFF2-40B4-BE49-F238E27FC236}">
                <a16:creationId xmlns:a16="http://schemas.microsoft.com/office/drawing/2014/main" id="{4801B476-8BE7-344D-9F0A-53DCC0144598}"/>
              </a:ext>
            </a:extLst>
          </p:cNvPr>
          <p:cNvSpPr>
            <a:spLocks noGrp="1"/>
          </p:cNvSpPr>
          <p:nvPr>
            <p:ph type="sldNum" sz="quarter" idx="12"/>
          </p:nvPr>
        </p:nvSpPr>
        <p:spPr/>
        <p:txBody>
          <a:bodyPr/>
          <a:lstStyle/>
          <a:p>
            <a:fld id="{DE352CEF-945B-1143-8339-6BC8B096D7E7}" type="slidenum">
              <a:rPr kumimoji="1" lang="ja-JP" altLang="en-US" smtClean="0"/>
              <a:t>57</a:t>
            </a:fld>
            <a:endParaRPr kumimoji="1" lang="ja-JP" altLang="en-US"/>
          </a:p>
        </p:txBody>
      </p:sp>
    </p:spTree>
    <p:extLst>
      <p:ext uri="{BB962C8B-B14F-4D97-AF65-F5344CB8AC3E}">
        <p14:creationId xmlns:p14="http://schemas.microsoft.com/office/powerpoint/2010/main" val="231439011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AEC2B62-3234-9B42-8EFA-6D6A5CE2CA48}"/>
              </a:ext>
            </a:extLst>
          </p:cNvPr>
          <p:cNvSpPr>
            <a:spLocks noGrp="1"/>
          </p:cNvSpPr>
          <p:nvPr>
            <p:ph type="title"/>
          </p:nvPr>
        </p:nvSpPr>
        <p:spPr/>
        <p:txBody>
          <a:bodyPr/>
          <a:lstStyle/>
          <a:p>
            <a:r>
              <a:rPr kumimoji="1" lang="ja-JP" altLang="en-US"/>
              <a:t>次に行うこと</a:t>
            </a:r>
          </a:p>
        </p:txBody>
      </p:sp>
      <p:sp>
        <p:nvSpPr>
          <p:cNvPr id="3" name="コンテンツ プレースホルダー 2">
            <a:extLst>
              <a:ext uri="{FF2B5EF4-FFF2-40B4-BE49-F238E27FC236}">
                <a16:creationId xmlns:a16="http://schemas.microsoft.com/office/drawing/2014/main" id="{E3761D9E-1E09-B147-A105-7C26D60F7402}"/>
              </a:ext>
            </a:extLst>
          </p:cNvPr>
          <p:cNvSpPr>
            <a:spLocks noGrp="1"/>
          </p:cNvSpPr>
          <p:nvPr>
            <p:ph idx="1"/>
          </p:nvPr>
        </p:nvSpPr>
        <p:spPr/>
        <p:txBody>
          <a:bodyPr/>
          <a:lstStyle/>
          <a:p>
            <a:r>
              <a:rPr kumimoji="1" lang="ja-JP" altLang="en-US"/>
              <a:t>プロジェクトのデータを用いた、インターネットからアクセスできる、ベクトルタイルウェブ地図をつくる</a:t>
            </a:r>
          </a:p>
        </p:txBody>
      </p:sp>
      <p:sp>
        <p:nvSpPr>
          <p:cNvPr id="4" name="スライド番号プレースホルダー 3">
            <a:extLst>
              <a:ext uri="{FF2B5EF4-FFF2-40B4-BE49-F238E27FC236}">
                <a16:creationId xmlns:a16="http://schemas.microsoft.com/office/drawing/2014/main" id="{014F522F-E05C-D24F-AEC4-F03A502D5FB8}"/>
              </a:ext>
            </a:extLst>
          </p:cNvPr>
          <p:cNvSpPr>
            <a:spLocks noGrp="1"/>
          </p:cNvSpPr>
          <p:nvPr>
            <p:ph type="sldNum" sz="quarter" idx="12"/>
          </p:nvPr>
        </p:nvSpPr>
        <p:spPr/>
        <p:txBody>
          <a:bodyPr/>
          <a:lstStyle/>
          <a:p>
            <a:fld id="{DE352CEF-945B-1143-8339-6BC8B096D7E7}" type="slidenum">
              <a:rPr kumimoji="1" lang="ja-JP" altLang="en-US" smtClean="0"/>
              <a:t>58</a:t>
            </a:fld>
            <a:endParaRPr kumimoji="1" lang="ja-JP" altLang="en-US"/>
          </a:p>
        </p:txBody>
      </p:sp>
    </p:spTree>
    <p:extLst>
      <p:ext uri="{BB962C8B-B14F-4D97-AF65-F5344CB8AC3E}">
        <p14:creationId xmlns:p14="http://schemas.microsoft.com/office/powerpoint/2010/main" val="8372641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951D39-5AB4-1F48-8052-98E6AF6B9C7F}"/>
              </a:ext>
            </a:extLst>
          </p:cNvPr>
          <p:cNvSpPr>
            <a:spLocks noGrp="1"/>
          </p:cNvSpPr>
          <p:nvPr>
            <p:ph type="title"/>
          </p:nvPr>
        </p:nvSpPr>
        <p:spPr/>
        <p:txBody>
          <a:bodyPr/>
          <a:lstStyle/>
          <a:p>
            <a:r>
              <a:rPr kumimoji="1" lang="ja-JP" altLang="en-US"/>
              <a:t>スタートとゴール</a:t>
            </a:r>
          </a:p>
        </p:txBody>
      </p:sp>
      <p:sp>
        <p:nvSpPr>
          <p:cNvPr id="5" name="コンテンツ プレースホルダー 4">
            <a:extLst>
              <a:ext uri="{FF2B5EF4-FFF2-40B4-BE49-F238E27FC236}">
                <a16:creationId xmlns:a16="http://schemas.microsoft.com/office/drawing/2014/main" id="{20BCB1B4-60FD-BA41-8946-36406C463933}"/>
              </a:ext>
            </a:extLst>
          </p:cNvPr>
          <p:cNvSpPr>
            <a:spLocks noGrp="1"/>
          </p:cNvSpPr>
          <p:nvPr>
            <p:ph sz="half" idx="1"/>
          </p:nvPr>
        </p:nvSpPr>
        <p:spPr>
          <a:xfrm>
            <a:off x="628650" y="1181713"/>
            <a:ext cx="7886700" cy="3354780"/>
          </a:xfrm>
          <a:ln>
            <a:solidFill>
              <a:schemeClr val="tx1"/>
            </a:solidFill>
          </a:ln>
        </p:spPr>
        <p:txBody>
          <a:bodyPr>
            <a:normAutofit/>
          </a:bodyPr>
          <a:lstStyle/>
          <a:p>
            <a:pPr marL="0" indent="0">
              <a:buNone/>
            </a:pPr>
            <a:r>
              <a:rPr lang="ja-JP" altLang="en-US"/>
              <a:t>スタート</a:t>
            </a:r>
            <a:endParaRPr lang="en-US" altLang="ja-JP" dirty="0"/>
          </a:p>
          <a:p>
            <a:pPr>
              <a:buFont typeface="Wingdings" pitchFamily="2" charset="2"/>
              <a:buChar char="ü"/>
            </a:pPr>
            <a:r>
              <a:rPr lang="en-US" altLang="ja-JP" dirty="0"/>
              <a:t> </a:t>
            </a:r>
            <a:r>
              <a:rPr lang="ja-JP" altLang="en-US"/>
              <a:t>ハードウェア</a:t>
            </a:r>
            <a:endParaRPr lang="en-US" altLang="ja-JP" dirty="0"/>
          </a:p>
          <a:p>
            <a:pPr lvl="1">
              <a:buFont typeface="Wingdings" pitchFamily="2" charset="2"/>
              <a:buChar char="ü"/>
            </a:pPr>
            <a:r>
              <a:rPr lang="en-US" altLang="ja-JP" dirty="0"/>
              <a:t> PC</a:t>
            </a:r>
          </a:p>
          <a:p>
            <a:pPr lvl="1">
              <a:buFont typeface="Wingdings" pitchFamily="2" charset="2"/>
              <a:buChar char="ü"/>
            </a:pPr>
            <a:r>
              <a:rPr lang="en-US" altLang="ja-JP" dirty="0"/>
              <a:t> Raspberry Pi 4</a:t>
            </a:r>
          </a:p>
          <a:p>
            <a:pPr lvl="1">
              <a:buFont typeface="Wingdings" pitchFamily="2" charset="2"/>
              <a:buChar char="ü"/>
            </a:pPr>
            <a:r>
              <a:rPr lang="en-US" altLang="ja-JP" dirty="0"/>
              <a:t> LAN </a:t>
            </a:r>
            <a:r>
              <a:rPr lang="ja-JP" altLang="en-US"/>
              <a:t>ケーブル</a:t>
            </a:r>
            <a:endParaRPr lang="en-US" altLang="ja-JP" dirty="0"/>
          </a:p>
          <a:p>
            <a:pPr>
              <a:buFont typeface="Wingdings" pitchFamily="2" charset="2"/>
              <a:buChar char="ü"/>
            </a:pPr>
            <a:r>
              <a:rPr lang="en-US" altLang="ja-JP" dirty="0"/>
              <a:t> </a:t>
            </a:r>
            <a:r>
              <a:rPr lang="ja-JP" altLang="en-US"/>
              <a:t>インターネット接続</a:t>
            </a:r>
            <a:endParaRPr lang="en-US" altLang="ja-JP" dirty="0"/>
          </a:p>
          <a:p>
            <a:pPr lvl="1">
              <a:buFont typeface="Wingdings" pitchFamily="2" charset="2"/>
              <a:buChar char="ü"/>
            </a:pPr>
            <a:r>
              <a:rPr lang="en-US" altLang="ja-JP" dirty="0"/>
              <a:t> </a:t>
            </a:r>
            <a:r>
              <a:rPr lang="ja-JP" altLang="en-US"/>
              <a:t>インターネットへの接続</a:t>
            </a:r>
            <a:endParaRPr lang="en-US" altLang="ja-JP" dirty="0"/>
          </a:p>
          <a:p>
            <a:pPr lvl="1">
              <a:buFont typeface="Wingdings" pitchFamily="2" charset="2"/>
              <a:buChar char="ü"/>
            </a:pPr>
            <a:r>
              <a:rPr lang="en-US" altLang="ja-JP" dirty="0"/>
              <a:t> </a:t>
            </a:r>
            <a:r>
              <a:rPr lang="en-US" altLang="ja-JP" dirty="0" err="1"/>
              <a:t>WiFi</a:t>
            </a:r>
            <a:endParaRPr lang="en-US" altLang="ja-JP" dirty="0"/>
          </a:p>
          <a:p>
            <a:pPr lvl="1">
              <a:buFont typeface="Wingdings" pitchFamily="2" charset="2"/>
              <a:buChar char="ü"/>
            </a:pPr>
            <a:r>
              <a:rPr lang="en-US" altLang="ja-JP" dirty="0"/>
              <a:t> </a:t>
            </a:r>
            <a:r>
              <a:rPr lang="en-US" altLang="ja-JP" dirty="0" err="1"/>
              <a:t>Ethenet</a:t>
            </a:r>
            <a:r>
              <a:rPr lang="en-US" altLang="ja-JP" dirty="0"/>
              <a:t> </a:t>
            </a:r>
            <a:r>
              <a:rPr lang="ja-JP" altLang="en-US"/>
              <a:t>接続</a:t>
            </a:r>
            <a:endParaRPr lang="en-US" altLang="ja-JP" dirty="0"/>
          </a:p>
          <a:p>
            <a:pPr lvl="2">
              <a:buFont typeface="Wingdings" pitchFamily="2" charset="2"/>
              <a:buChar char="ü"/>
            </a:pPr>
            <a:r>
              <a:rPr lang="en-US" altLang="ja-JP" dirty="0"/>
              <a:t> Raspberry Pi </a:t>
            </a:r>
            <a:r>
              <a:rPr lang="ja-JP" altLang="en-US"/>
              <a:t>の初期設定用</a:t>
            </a:r>
            <a:endParaRPr lang="en-US" altLang="ja-JP" dirty="0"/>
          </a:p>
          <a:p>
            <a:pPr>
              <a:buFont typeface="Wingdings" pitchFamily="2" charset="2"/>
              <a:buChar char="ü"/>
            </a:pPr>
            <a:endParaRPr lang="ja-JP" altLang="en-US"/>
          </a:p>
        </p:txBody>
      </p:sp>
      <p:sp>
        <p:nvSpPr>
          <p:cNvPr id="6" name="コンテンツ プレースホルダー 5">
            <a:extLst>
              <a:ext uri="{FF2B5EF4-FFF2-40B4-BE49-F238E27FC236}">
                <a16:creationId xmlns:a16="http://schemas.microsoft.com/office/drawing/2014/main" id="{99E5E36F-3268-AB41-90BF-09EF88E1DC51}"/>
              </a:ext>
            </a:extLst>
          </p:cNvPr>
          <p:cNvSpPr>
            <a:spLocks noGrp="1"/>
          </p:cNvSpPr>
          <p:nvPr>
            <p:ph sz="half" idx="2"/>
          </p:nvPr>
        </p:nvSpPr>
        <p:spPr>
          <a:xfrm>
            <a:off x="628650" y="4685967"/>
            <a:ext cx="7886700" cy="1175658"/>
          </a:xfrm>
          <a:ln>
            <a:solidFill>
              <a:schemeClr val="tx1"/>
            </a:solidFill>
          </a:ln>
        </p:spPr>
        <p:txBody>
          <a:bodyPr>
            <a:normAutofit/>
          </a:bodyPr>
          <a:lstStyle/>
          <a:p>
            <a:pPr marL="0" indent="0">
              <a:buNone/>
            </a:pPr>
            <a:r>
              <a:rPr lang="ja-JP" altLang="en-US"/>
              <a:t>ゴール</a:t>
            </a:r>
            <a:endParaRPr lang="en-US" altLang="ja-JP" dirty="0"/>
          </a:p>
          <a:p>
            <a:pPr>
              <a:buFont typeface="Wingdings" pitchFamily="2" charset="2"/>
              <a:buChar char="ü"/>
            </a:pPr>
            <a:r>
              <a:rPr lang="en-US" altLang="ja-JP" dirty="0"/>
              <a:t> Tirana-Durres Vector Tiles: </a:t>
            </a:r>
            <a:r>
              <a:rPr lang="ja-JP" altLang="en-US"/>
              <a:t>アルバニアのティラナ・ドゥレス地域の先進的なウェブ地図</a:t>
            </a:r>
          </a:p>
        </p:txBody>
      </p:sp>
      <p:sp>
        <p:nvSpPr>
          <p:cNvPr id="4" name="スライド番号プレースホルダー 3">
            <a:extLst>
              <a:ext uri="{FF2B5EF4-FFF2-40B4-BE49-F238E27FC236}">
                <a16:creationId xmlns:a16="http://schemas.microsoft.com/office/drawing/2014/main" id="{4A340FE1-A8A0-2448-90DB-C5B5D7B9898B}"/>
              </a:ext>
            </a:extLst>
          </p:cNvPr>
          <p:cNvSpPr>
            <a:spLocks noGrp="1"/>
          </p:cNvSpPr>
          <p:nvPr>
            <p:ph type="sldNum" sz="quarter" idx="12"/>
          </p:nvPr>
        </p:nvSpPr>
        <p:spPr/>
        <p:txBody>
          <a:bodyPr/>
          <a:lstStyle/>
          <a:p>
            <a:fld id="{DE352CEF-945B-1143-8339-6BC8B096D7E7}" type="slidenum">
              <a:rPr kumimoji="1" lang="ja-JP" altLang="en-US" smtClean="0"/>
              <a:t>6</a:t>
            </a:fld>
            <a:endParaRPr kumimoji="1" lang="ja-JP" altLang="en-US"/>
          </a:p>
        </p:txBody>
      </p:sp>
      <p:pic>
        <p:nvPicPr>
          <p:cNvPr id="7" name="図 6" descr="食品 が含まれている画像&#10;&#10;自動的に生成された説明">
            <a:extLst>
              <a:ext uri="{FF2B5EF4-FFF2-40B4-BE49-F238E27FC236}">
                <a16:creationId xmlns:a16="http://schemas.microsoft.com/office/drawing/2014/main" id="{6225F0F4-1A71-714D-B1B5-58BCB170B73E}"/>
              </a:ext>
            </a:extLst>
          </p:cNvPr>
          <p:cNvPicPr>
            <a:picLocks noChangeAspect="1"/>
          </p:cNvPicPr>
          <p:nvPr/>
        </p:nvPicPr>
        <p:blipFill>
          <a:blip r:embed="rId2"/>
          <a:stretch>
            <a:fillRect/>
          </a:stretch>
        </p:blipFill>
        <p:spPr>
          <a:xfrm>
            <a:off x="4431323" y="2449160"/>
            <a:ext cx="2051538" cy="1959679"/>
          </a:xfrm>
          <a:prstGeom prst="rect">
            <a:avLst/>
          </a:prstGeom>
        </p:spPr>
      </p:pic>
      <p:sp>
        <p:nvSpPr>
          <p:cNvPr id="3" name="円形吹き出し 2">
            <a:extLst>
              <a:ext uri="{FF2B5EF4-FFF2-40B4-BE49-F238E27FC236}">
                <a16:creationId xmlns:a16="http://schemas.microsoft.com/office/drawing/2014/main" id="{43415B63-8787-F846-83AA-33C1593FDFCB}"/>
              </a:ext>
            </a:extLst>
          </p:cNvPr>
          <p:cNvSpPr/>
          <p:nvPr/>
        </p:nvSpPr>
        <p:spPr>
          <a:xfrm>
            <a:off x="5832233" y="1875958"/>
            <a:ext cx="2489688" cy="1146404"/>
          </a:xfrm>
          <a:prstGeom prst="wedgeEllipseCallout">
            <a:avLst>
              <a:gd name="adj1" fmla="val -29309"/>
              <a:gd name="adj2" fmla="val 6761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washi </a:t>
            </a:r>
            <a:r>
              <a:rPr kumimoji="1" lang="ja-JP" altLang="en-US"/>
              <a:t>はインターネット接続が前提</a:t>
            </a:r>
          </a:p>
        </p:txBody>
      </p:sp>
    </p:spTree>
    <p:extLst>
      <p:ext uri="{BB962C8B-B14F-4D97-AF65-F5344CB8AC3E}">
        <p14:creationId xmlns:p14="http://schemas.microsoft.com/office/powerpoint/2010/main" val="10340540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8012206-81FC-594F-9660-40657260112F}"/>
              </a:ext>
            </a:extLst>
          </p:cNvPr>
          <p:cNvSpPr>
            <a:spLocks noGrp="1"/>
          </p:cNvSpPr>
          <p:nvPr>
            <p:ph type="title"/>
          </p:nvPr>
        </p:nvSpPr>
        <p:spPr/>
        <p:txBody>
          <a:bodyPr/>
          <a:lstStyle/>
          <a:p>
            <a:r>
              <a:rPr kumimoji="1" lang="en-US" altLang="ja-JP" dirty="0"/>
              <a:t>Flow</a:t>
            </a:r>
            <a:endParaRPr kumimoji="1" lang="ja-JP" altLang="en-US"/>
          </a:p>
        </p:txBody>
      </p:sp>
      <p:sp>
        <p:nvSpPr>
          <p:cNvPr id="3" name="スライド番号プレースホルダー 2">
            <a:extLst>
              <a:ext uri="{FF2B5EF4-FFF2-40B4-BE49-F238E27FC236}">
                <a16:creationId xmlns:a16="http://schemas.microsoft.com/office/drawing/2014/main" id="{34A44489-C928-244D-B0BF-F90EFC619D53}"/>
              </a:ext>
            </a:extLst>
          </p:cNvPr>
          <p:cNvSpPr>
            <a:spLocks noGrp="1"/>
          </p:cNvSpPr>
          <p:nvPr>
            <p:ph type="sldNum" sz="quarter" idx="12"/>
          </p:nvPr>
        </p:nvSpPr>
        <p:spPr/>
        <p:txBody>
          <a:bodyPr/>
          <a:lstStyle/>
          <a:p>
            <a:fld id="{DE352CEF-945B-1143-8339-6BC8B096D7E7}" type="slidenum">
              <a:rPr kumimoji="1" lang="ja-JP" altLang="en-US" smtClean="0"/>
              <a:t>7</a:t>
            </a:fld>
            <a:endParaRPr kumimoji="1" lang="ja-JP" altLang="en-US"/>
          </a:p>
        </p:txBody>
      </p:sp>
      <p:sp>
        <p:nvSpPr>
          <p:cNvPr id="4" name="角丸四角形 3">
            <a:extLst>
              <a:ext uri="{FF2B5EF4-FFF2-40B4-BE49-F238E27FC236}">
                <a16:creationId xmlns:a16="http://schemas.microsoft.com/office/drawing/2014/main" id="{B137C897-AD69-D94B-9C08-89F4D51D7962}"/>
              </a:ext>
            </a:extLst>
          </p:cNvPr>
          <p:cNvSpPr/>
          <p:nvPr/>
        </p:nvSpPr>
        <p:spPr>
          <a:xfrm>
            <a:off x="1974574" y="1895061"/>
            <a:ext cx="1484244" cy="66260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Raspberry Pi Preparation</a:t>
            </a:r>
            <a:endParaRPr kumimoji="1" lang="ja-JP" altLang="en-US"/>
          </a:p>
        </p:txBody>
      </p:sp>
      <p:sp>
        <p:nvSpPr>
          <p:cNvPr id="5" name="角丸四角形 4">
            <a:extLst>
              <a:ext uri="{FF2B5EF4-FFF2-40B4-BE49-F238E27FC236}">
                <a16:creationId xmlns:a16="http://schemas.microsoft.com/office/drawing/2014/main" id="{067861E4-3DC9-3748-98EE-020CD9635C3F}"/>
              </a:ext>
            </a:extLst>
          </p:cNvPr>
          <p:cNvSpPr/>
          <p:nvPr/>
        </p:nvSpPr>
        <p:spPr>
          <a:xfrm>
            <a:off x="1974574" y="984739"/>
            <a:ext cx="1484244" cy="66260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Start</a:t>
            </a:r>
            <a:endParaRPr kumimoji="1" lang="ja-JP" altLang="en-US"/>
          </a:p>
        </p:txBody>
      </p:sp>
      <p:sp>
        <p:nvSpPr>
          <p:cNvPr id="6" name="角丸四角形 5">
            <a:extLst>
              <a:ext uri="{FF2B5EF4-FFF2-40B4-BE49-F238E27FC236}">
                <a16:creationId xmlns:a16="http://schemas.microsoft.com/office/drawing/2014/main" id="{E2F3DC09-1095-D041-9694-4B5CEE33F7CD}"/>
              </a:ext>
            </a:extLst>
          </p:cNvPr>
          <p:cNvSpPr/>
          <p:nvPr/>
        </p:nvSpPr>
        <p:spPr>
          <a:xfrm>
            <a:off x="1974574" y="4029935"/>
            <a:ext cx="1484244" cy="66260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Host</a:t>
            </a:r>
            <a:endParaRPr kumimoji="1" lang="ja-JP" altLang="en-US"/>
          </a:p>
        </p:txBody>
      </p:sp>
      <p:sp>
        <p:nvSpPr>
          <p:cNvPr id="7" name="角丸四角形 6">
            <a:extLst>
              <a:ext uri="{FF2B5EF4-FFF2-40B4-BE49-F238E27FC236}">
                <a16:creationId xmlns:a16="http://schemas.microsoft.com/office/drawing/2014/main" id="{2C18E3BB-C1A5-4A46-9637-9653636751BE}"/>
              </a:ext>
            </a:extLst>
          </p:cNvPr>
          <p:cNvSpPr/>
          <p:nvPr/>
        </p:nvSpPr>
        <p:spPr>
          <a:xfrm>
            <a:off x="4353339" y="5149744"/>
            <a:ext cx="1484244" cy="66260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Style</a:t>
            </a:r>
            <a:endParaRPr kumimoji="1" lang="ja-JP" altLang="en-US"/>
          </a:p>
        </p:txBody>
      </p:sp>
      <p:sp>
        <p:nvSpPr>
          <p:cNvPr id="8" name="角丸四角形 7">
            <a:extLst>
              <a:ext uri="{FF2B5EF4-FFF2-40B4-BE49-F238E27FC236}">
                <a16:creationId xmlns:a16="http://schemas.microsoft.com/office/drawing/2014/main" id="{B2F44555-CB95-924C-B6D9-3E5262CFE111}"/>
              </a:ext>
            </a:extLst>
          </p:cNvPr>
          <p:cNvSpPr/>
          <p:nvPr/>
        </p:nvSpPr>
        <p:spPr>
          <a:xfrm>
            <a:off x="6648641" y="4029935"/>
            <a:ext cx="1484244" cy="66260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Produce</a:t>
            </a:r>
            <a:endParaRPr kumimoji="1" lang="ja-JP" altLang="en-US"/>
          </a:p>
        </p:txBody>
      </p:sp>
      <p:sp>
        <p:nvSpPr>
          <p:cNvPr id="9" name="角丸四角形 8">
            <a:extLst>
              <a:ext uri="{FF2B5EF4-FFF2-40B4-BE49-F238E27FC236}">
                <a16:creationId xmlns:a16="http://schemas.microsoft.com/office/drawing/2014/main" id="{4469C9E6-8562-F44D-AD9F-882B055441C2}"/>
              </a:ext>
            </a:extLst>
          </p:cNvPr>
          <p:cNvSpPr/>
          <p:nvPr/>
        </p:nvSpPr>
        <p:spPr>
          <a:xfrm>
            <a:off x="4353339" y="3097695"/>
            <a:ext cx="1484244" cy="66260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Optimize</a:t>
            </a:r>
            <a:endParaRPr kumimoji="1" lang="ja-JP" altLang="en-US"/>
          </a:p>
        </p:txBody>
      </p:sp>
      <p:sp>
        <p:nvSpPr>
          <p:cNvPr id="10" name="角丸四角形 9">
            <a:extLst>
              <a:ext uri="{FF2B5EF4-FFF2-40B4-BE49-F238E27FC236}">
                <a16:creationId xmlns:a16="http://schemas.microsoft.com/office/drawing/2014/main" id="{7CE89E86-A67A-9C4B-BE78-93EBD599B1C4}"/>
              </a:ext>
            </a:extLst>
          </p:cNvPr>
          <p:cNvSpPr/>
          <p:nvPr/>
        </p:nvSpPr>
        <p:spPr>
          <a:xfrm>
            <a:off x="1974574" y="6058865"/>
            <a:ext cx="1484244" cy="66260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End</a:t>
            </a:r>
            <a:endParaRPr kumimoji="1" lang="ja-JP" altLang="en-US"/>
          </a:p>
        </p:txBody>
      </p:sp>
      <p:cxnSp>
        <p:nvCxnSpPr>
          <p:cNvPr id="12" name="直線矢印コネクタ 11">
            <a:extLst>
              <a:ext uri="{FF2B5EF4-FFF2-40B4-BE49-F238E27FC236}">
                <a16:creationId xmlns:a16="http://schemas.microsoft.com/office/drawing/2014/main" id="{56046DB7-1837-4942-9114-179AF4BF1B33}"/>
              </a:ext>
            </a:extLst>
          </p:cNvPr>
          <p:cNvCxnSpPr>
            <a:stCxn id="5" idx="2"/>
            <a:endCxn id="4" idx="0"/>
          </p:cNvCxnSpPr>
          <p:nvPr/>
        </p:nvCxnSpPr>
        <p:spPr>
          <a:xfrm>
            <a:off x="2716696" y="1647348"/>
            <a:ext cx="0" cy="247713"/>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a:extLst>
              <a:ext uri="{FF2B5EF4-FFF2-40B4-BE49-F238E27FC236}">
                <a16:creationId xmlns:a16="http://schemas.microsoft.com/office/drawing/2014/main" id="{12E6C35D-E8FD-3B4B-A57C-56DDAA7FC490}"/>
              </a:ext>
            </a:extLst>
          </p:cNvPr>
          <p:cNvCxnSpPr>
            <a:cxnSpLocks/>
            <a:stCxn id="4" idx="2"/>
            <a:endCxn id="6" idx="0"/>
          </p:cNvCxnSpPr>
          <p:nvPr/>
        </p:nvCxnSpPr>
        <p:spPr>
          <a:xfrm>
            <a:off x="2716696" y="2557670"/>
            <a:ext cx="0" cy="1472265"/>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6" name="直線矢印コネクタ 15">
            <a:extLst>
              <a:ext uri="{FF2B5EF4-FFF2-40B4-BE49-F238E27FC236}">
                <a16:creationId xmlns:a16="http://schemas.microsoft.com/office/drawing/2014/main" id="{7868E7DA-F1BF-4A43-BED8-D87B77748C34}"/>
              </a:ext>
            </a:extLst>
          </p:cNvPr>
          <p:cNvCxnSpPr>
            <a:cxnSpLocks/>
            <a:endCxn id="7" idx="1"/>
          </p:cNvCxnSpPr>
          <p:nvPr/>
        </p:nvCxnSpPr>
        <p:spPr>
          <a:xfrm>
            <a:off x="2938033" y="4701117"/>
            <a:ext cx="1415306" cy="779932"/>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9" name="直線矢印コネクタ 18">
            <a:extLst>
              <a:ext uri="{FF2B5EF4-FFF2-40B4-BE49-F238E27FC236}">
                <a16:creationId xmlns:a16="http://schemas.microsoft.com/office/drawing/2014/main" id="{6901C790-02D4-F747-B52A-ED9DF561B5AB}"/>
              </a:ext>
            </a:extLst>
          </p:cNvPr>
          <p:cNvCxnSpPr>
            <a:cxnSpLocks/>
            <a:stCxn id="6" idx="2"/>
            <a:endCxn id="10" idx="0"/>
          </p:cNvCxnSpPr>
          <p:nvPr/>
        </p:nvCxnSpPr>
        <p:spPr>
          <a:xfrm>
            <a:off x="2716696" y="4692544"/>
            <a:ext cx="0" cy="1366321"/>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a:extLst>
              <a:ext uri="{FF2B5EF4-FFF2-40B4-BE49-F238E27FC236}">
                <a16:creationId xmlns:a16="http://schemas.microsoft.com/office/drawing/2014/main" id="{CB91C2E7-4E75-714A-8671-85ABEC8CCAD5}"/>
              </a:ext>
            </a:extLst>
          </p:cNvPr>
          <p:cNvCxnSpPr>
            <a:cxnSpLocks/>
            <a:stCxn id="7" idx="3"/>
            <a:endCxn id="8" idx="2"/>
          </p:cNvCxnSpPr>
          <p:nvPr/>
        </p:nvCxnSpPr>
        <p:spPr>
          <a:xfrm flipV="1">
            <a:off x="5837583" y="4692544"/>
            <a:ext cx="1553180" cy="788505"/>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25" name="直線矢印コネクタ 24">
            <a:extLst>
              <a:ext uri="{FF2B5EF4-FFF2-40B4-BE49-F238E27FC236}">
                <a16:creationId xmlns:a16="http://schemas.microsoft.com/office/drawing/2014/main" id="{F6930FE3-74EF-8F46-A31C-3F740F077703}"/>
              </a:ext>
            </a:extLst>
          </p:cNvPr>
          <p:cNvCxnSpPr>
            <a:cxnSpLocks/>
            <a:stCxn id="8" idx="0"/>
            <a:endCxn id="9" idx="3"/>
          </p:cNvCxnSpPr>
          <p:nvPr/>
        </p:nvCxnSpPr>
        <p:spPr>
          <a:xfrm flipH="1" flipV="1">
            <a:off x="5837583" y="3429000"/>
            <a:ext cx="1553180" cy="600935"/>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B1E76822-8CD4-0049-8816-0A620A09AD68}"/>
              </a:ext>
            </a:extLst>
          </p:cNvPr>
          <p:cNvCxnSpPr>
            <a:cxnSpLocks/>
          </p:cNvCxnSpPr>
          <p:nvPr/>
        </p:nvCxnSpPr>
        <p:spPr>
          <a:xfrm flipH="1">
            <a:off x="2868683" y="3548934"/>
            <a:ext cx="1484450" cy="489574"/>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31" name="角丸四角形 30">
            <a:extLst>
              <a:ext uri="{FF2B5EF4-FFF2-40B4-BE49-F238E27FC236}">
                <a16:creationId xmlns:a16="http://schemas.microsoft.com/office/drawing/2014/main" id="{E58F459C-1167-0643-B497-2272BEC14801}"/>
              </a:ext>
            </a:extLst>
          </p:cNvPr>
          <p:cNvSpPr/>
          <p:nvPr/>
        </p:nvSpPr>
        <p:spPr>
          <a:xfrm>
            <a:off x="6648641" y="6034909"/>
            <a:ext cx="1484244" cy="662609"/>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Project Data</a:t>
            </a:r>
            <a:endParaRPr kumimoji="1" lang="ja-JP" altLang="en-US"/>
          </a:p>
        </p:txBody>
      </p:sp>
      <p:cxnSp>
        <p:nvCxnSpPr>
          <p:cNvPr id="32" name="直線矢印コネクタ 31">
            <a:extLst>
              <a:ext uri="{FF2B5EF4-FFF2-40B4-BE49-F238E27FC236}">
                <a16:creationId xmlns:a16="http://schemas.microsoft.com/office/drawing/2014/main" id="{991457A5-F645-5148-81BD-55A8E0B6EF9A}"/>
              </a:ext>
            </a:extLst>
          </p:cNvPr>
          <p:cNvCxnSpPr>
            <a:cxnSpLocks/>
          </p:cNvCxnSpPr>
          <p:nvPr/>
        </p:nvCxnSpPr>
        <p:spPr>
          <a:xfrm flipH="1" flipV="1">
            <a:off x="7820631" y="4686407"/>
            <a:ext cx="1" cy="1388239"/>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8A564527-C377-C645-88D1-0665D7DF5DB5}"/>
              </a:ext>
            </a:extLst>
          </p:cNvPr>
          <p:cNvCxnSpPr>
            <a:cxnSpLocks/>
          </p:cNvCxnSpPr>
          <p:nvPr/>
        </p:nvCxnSpPr>
        <p:spPr>
          <a:xfrm flipH="1" flipV="1">
            <a:off x="5837583" y="3241430"/>
            <a:ext cx="2009552" cy="788505"/>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9D18B9B9-E9C1-454F-BF8F-461DCDC772C5}"/>
              </a:ext>
            </a:extLst>
          </p:cNvPr>
          <p:cNvSpPr txBox="1"/>
          <p:nvPr/>
        </p:nvSpPr>
        <p:spPr>
          <a:xfrm>
            <a:off x="6099704" y="1877681"/>
            <a:ext cx="2646237" cy="646331"/>
          </a:xfrm>
          <a:prstGeom prst="rect">
            <a:avLst/>
          </a:prstGeom>
          <a:noFill/>
          <a:ln>
            <a:solidFill>
              <a:schemeClr val="tx1"/>
            </a:solidFill>
            <a:prstDash val="sysDash"/>
          </a:ln>
        </p:spPr>
        <p:txBody>
          <a:bodyPr wrap="none" rtlCol="0">
            <a:spAutoFit/>
          </a:bodyPr>
          <a:lstStyle/>
          <a:p>
            <a:r>
              <a:rPr kumimoji="1" lang="en-US" altLang="ja-JP" dirty="0">
                <a:solidFill>
                  <a:schemeClr val="accent1"/>
                </a:solidFill>
              </a:rPr>
              <a:t>Phase 1: with Open Data</a:t>
            </a:r>
          </a:p>
          <a:p>
            <a:r>
              <a:rPr lang="en-US" altLang="ja-JP" dirty="0">
                <a:solidFill>
                  <a:srgbClr val="FF0000"/>
                </a:solidFill>
              </a:rPr>
              <a:t>Phase 2: with Project Data</a:t>
            </a:r>
            <a:endParaRPr kumimoji="1" lang="ja-JP" altLang="en-US">
              <a:solidFill>
                <a:srgbClr val="FF0000"/>
              </a:solidFill>
            </a:endParaRPr>
          </a:p>
        </p:txBody>
      </p:sp>
      <p:cxnSp>
        <p:nvCxnSpPr>
          <p:cNvPr id="39" name="直線矢印コネクタ 38">
            <a:extLst>
              <a:ext uri="{FF2B5EF4-FFF2-40B4-BE49-F238E27FC236}">
                <a16:creationId xmlns:a16="http://schemas.microsoft.com/office/drawing/2014/main" id="{71C84AD4-4E36-DE40-BE71-F6A1B68494E2}"/>
              </a:ext>
            </a:extLst>
          </p:cNvPr>
          <p:cNvCxnSpPr>
            <a:cxnSpLocks/>
          </p:cNvCxnSpPr>
          <p:nvPr/>
        </p:nvCxnSpPr>
        <p:spPr>
          <a:xfrm flipH="1">
            <a:off x="2430947" y="3309066"/>
            <a:ext cx="1922186" cy="712296"/>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65464C24-DF02-1543-95D3-DF407DF9FE33}"/>
              </a:ext>
            </a:extLst>
          </p:cNvPr>
          <p:cNvCxnSpPr>
            <a:cxnSpLocks/>
          </p:cNvCxnSpPr>
          <p:nvPr/>
        </p:nvCxnSpPr>
        <p:spPr>
          <a:xfrm>
            <a:off x="2531165" y="4701117"/>
            <a:ext cx="1822174" cy="966699"/>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線矢印コネクタ 50">
            <a:extLst>
              <a:ext uri="{FF2B5EF4-FFF2-40B4-BE49-F238E27FC236}">
                <a16:creationId xmlns:a16="http://schemas.microsoft.com/office/drawing/2014/main" id="{FFFFDE31-D9C1-B049-AFA1-19AC97445721}"/>
              </a:ext>
            </a:extLst>
          </p:cNvPr>
          <p:cNvCxnSpPr>
            <a:cxnSpLocks/>
          </p:cNvCxnSpPr>
          <p:nvPr/>
        </p:nvCxnSpPr>
        <p:spPr>
          <a:xfrm flipV="1">
            <a:off x="5837583" y="4718263"/>
            <a:ext cx="1786454" cy="964817"/>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4" name="テキスト ボックス 53">
            <a:extLst>
              <a:ext uri="{FF2B5EF4-FFF2-40B4-BE49-F238E27FC236}">
                <a16:creationId xmlns:a16="http://schemas.microsoft.com/office/drawing/2014/main" id="{38BE21C3-D2FA-7B4E-910E-23F59F10C804}"/>
              </a:ext>
            </a:extLst>
          </p:cNvPr>
          <p:cNvSpPr txBox="1"/>
          <p:nvPr/>
        </p:nvSpPr>
        <p:spPr>
          <a:xfrm>
            <a:off x="3952295" y="4283828"/>
            <a:ext cx="2286332" cy="369332"/>
          </a:xfrm>
          <a:prstGeom prst="rect">
            <a:avLst/>
          </a:prstGeom>
          <a:noFill/>
        </p:spPr>
        <p:txBody>
          <a:bodyPr wrap="none" rtlCol="0">
            <a:spAutoFit/>
          </a:bodyPr>
          <a:lstStyle/>
          <a:p>
            <a:r>
              <a:rPr lang="en-US" altLang="ja-JP" dirty="0">
                <a:solidFill>
                  <a:schemeClr val="bg1">
                    <a:lumMod val="50000"/>
                  </a:schemeClr>
                </a:solidFill>
              </a:rPr>
              <a:t>i</a:t>
            </a:r>
            <a:r>
              <a:rPr kumimoji="1" lang="en-US" altLang="ja-JP" dirty="0">
                <a:solidFill>
                  <a:schemeClr val="bg1">
                    <a:lumMod val="50000"/>
                  </a:schemeClr>
                </a:solidFill>
              </a:rPr>
              <a:t>terative improvement</a:t>
            </a:r>
            <a:endParaRPr kumimoji="1" lang="ja-JP" altLang="en-US">
              <a:solidFill>
                <a:schemeClr val="bg1">
                  <a:lumMod val="50000"/>
                </a:schemeClr>
              </a:solidFill>
            </a:endParaRPr>
          </a:p>
        </p:txBody>
      </p:sp>
    </p:spTree>
    <p:extLst>
      <p:ext uri="{BB962C8B-B14F-4D97-AF65-F5344CB8AC3E}">
        <p14:creationId xmlns:p14="http://schemas.microsoft.com/office/powerpoint/2010/main" val="2559116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E0D49B2-A3CF-D343-BB18-CDBB55A1636F}"/>
              </a:ext>
            </a:extLst>
          </p:cNvPr>
          <p:cNvSpPr>
            <a:spLocks noGrp="1"/>
          </p:cNvSpPr>
          <p:nvPr>
            <p:ph type="title"/>
          </p:nvPr>
        </p:nvSpPr>
        <p:spPr/>
        <p:txBody>
          <a:bodyPr/>
          <a:lstStyle/>
          <a:p>
            <a:r>
              <a:rPr lang="ja-JP" altLang="en-US"/>
              <a:t>この技術移転ドキュメントについて</a:t>
            </a:r>
            <a:endParaRPr kumimoji="1" lang="ja-JP" altLang="en-US"/>
          </a:p>
        </p:txBody>
      </p:sp>
      <p:sp>
        <p:nvSpPr>
          <p:cNvPr id="3" name="コンテンツ プレースホルダー 2">
            <a:extLst>
              <a:ext uri="{FF2B5EF4-FFF2-40B4-BE49-F238E27FC236}">
                <a16:creationId xmlns:a16="http://schemas.microsoft.com/office/drawing/2014/main" id="{9307D250-99D8-5A41-A927-7F43FC063362}"/>
              </a:ext>
            </a:extLst>
          </p:cNvPr>
          <p:cNvSpPr>
            <a:spLocks noGrp="1"/>
          </p:cNvSpPr>
          <p:nvPr>
            <p:ph idx="1"/>
          </p:nvPr>
        </p:nvSpPr>
        <p:spPr>
          <a:xfrm>
            <a:off x="204849" y="2327888"/>
            <a:ext cx="7612769" cy="3849076"/>
          </a:xfrm>
        </p:spPr>
        <p:txBody>
          <a:bodyPr/>
          <a:lstStyle/>
          <a:p>
            <a:r>
              <a:rPr kumimoji="1" lang="ja-JP" altLang="en-US"/>
              <a:t>難易度の高いスライドには</a:t>
            </a:r>
            <a:r>
              <a:rPr kumimoji="1" lang="en-US" altLang="ja-JP" dirty="0"/>
              <a:t> ninja </a:t>
            </a:r>
            <a:r>
              <a:rPr kumimoji="1" lang="ja-JP" altLang="en-US"/>
              <a:t>がついています。</a:t>
            </a:r>
            <a:r>
              <a:rPr kumimoji="1" lang="en-US" altLang="ja-JP" dirty="0"/>
              <a:t>ninja </a:t>
            </a:r>
            <a:r>
              <a:rPr kumimoji="1" lang="ja-JP" altLang="en-US"/>
              <a:t>がついたスライドは、分からなくても先に進んで大丈夫です。</a:t>
            </a:r>
          </a:p>
        </p:txBody>
      </p:sp>
      <p:sp>
        <p:nvSpPr>
          <p:cNvPr id="4" name="スライド番号プレースホルダー 3">
            <a:extLst>
              <a:ext uri="{FF2B5EF4-FFF2-40B4-BE49-F238E27FC236}">
                <a16:creationId xmlns:a16="http://schemas.microsoft.com/office/drawing/2014/main" id="{AA40EC02-BD5B-1345-9B85-359BE8F7C0A1}"/>
              </a:ext>
            </a:extLst>
          </p:cNvPr>
          <p:cNvSpPr>
            <a:spLocks noGrp="1"/>
          </p:cNvSpPr>
          <p:nvPr>
            <p:ph type="sldNum" sz="quarter" idx="12"/>
          </p:nvPr>
        </p:nvSpPr>
        <p:spPr/>
        <p:txBody>
          <a:bodyPr/>
          <a:lstStyle/>
          <a:p>
            <a:fld id="{DE352CEF-945B-1143-8339-6BC8B096D7E7}" type="slidenum">
              <a:rPr kumimoji="1" lang="ja-JP" altLang="en-US" smtClean="0"/>
              <a:t>8</a:t>
            </a:fld>
            <a:endParaRPr kumimoji="1" lang="ja-JP" altLang="en-US"/>
          </a:p>
        </p:txBody>
      </p:sp>
      <p:pic>
        <p:nvPicPr>
          <p:cNvPr id="5" name="図 4">
            <a:extLst>
              <a:ext uri="{FF2B5EF4-FFF2-40B4-BE49-F238E27FC236}">
                <a16:creationId xmlns:a16="http://schemas.microsoft.com/office/drawing/2014/main" id="{DEB170D6-BE8E-1D4C-B76F-C193E73C96F8}"/>
              </a:ext>
            </a:extLst>
          </p:cNvPr>
          <p:cNvPicPr>
            <a:picLocks noChangeAspect="1"/>
          </p:cNvPicPr>
          <p:nvPr/>
        </p:nvPicPr>
        <p:blipFill>
          <a:blip r:embed="rId2"/>
          <a:stretch>
            <a:fillRect/>
          </a:stretch>
        </p:blipFill>
        <p:spPr>
          <a:xfrm>
            <a:off x="7989950" y="2327888"/>
            <a:ext cx="949201" cy="949201"/>
          </a:xfrm>
          <a:prstGeom prst="rect">
            <a:avLst/>
          </a:prstGeom>
        </p:spPr>
      </p:pic>
    </p:spTree>
    <p:extLst>
      <p:ext uri="{BB962C8B-B14F-4D97-AF65-F5344CB8AC3E}">
        <p14:creationId xmlns:p14="http://schemas.microsoft.com/office/powerpoint/2010/main" val="21593928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61BC97-86EA-8C40-8FB3-BDE40B0AFA1E}"/>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D481CEFC-FC91-0746-841A-353F2CED6DAB}"/>
              </a:ext>
            </a:extLst>
          </p:cNvPr>
          <p:cNvSpPr>
            <a:spLocks noGrp="1"/>
          </p:cNvSpPr>
          <p:nvPr>
            <p:ph idx="1"/>
          </p:nvPr>
        </p:nvSpPr>
        <p:spPr/>
        <p:txBody>
          <a:bodyPr/>
          <a:lstStyle/>
          <a:p>
            <a:r>
              <a:rPr lang="en-US" altLang="ja-JP" dirty="0"/>
              <a:t>Raspberry Pi </a:t>
            </a:r>
            <a:r>
              <a:rPr lang="ja-JP" altLang="en-US"/>
              <a:t>を開封して部品を理解する。</a:t>
            </a:r>
            <a:endParaRPr kumimoji="1" lang="ja-JP" altLang="en-US"/>
          </a:p>
        </p:txBody>
      </p:sp>
      <p:sp>
        <p:nvSpPr>
          <p:cNvPr id="4" name="スライド番号プレースホルダー 3">
            <a:extLst>
              <a:ext uri="{FF2B5EF4-FFF2-40B4-BE49-F238E27FC236}">
                <a16:creationId xmlns:a16="http://schemas.microsoft.com/office/drawing/2014/main" id="{AADB90E2-F0BB-D944-AC08-5F5B5CE8E237}"/>
              </a:ext>
            </a:extLst>
          </p:cNvPr>
          <p:cNvSpPr>
            <a:spLocks noGrp="1"/>
          </p:cNvSpPr>
          <p:nvPr>
            <p:ph type="sldNum" sz="quarter" idx="12"/>
          </p:nvPr>
        </p:nvSpPr>
        <p:spPr/>
        <p:txBody>
          <a:bodyPr/>
          <a:lstStyle/>
          <a:p>
            <a:fld id="{DE352CEF-945B-1143-8339-6BC8B096D7E7}" type="slidenum">
              <a:rPr kumimoji="1" lang="ja-JP" altLang="en-US" smtClean="0"/>
              <a:t>9</a:t>
            </a:fld>
            <a:endParaRPr kumimoji="1" lang="ja-JP" altLang="en-US"/>
          </a:p>
        </p:txBody>
      </p:sp>
    </p:spTree>
    <p:extLst>
      <p:ext uri="{BB962C8B-B14F-4D97-AF65-F5344CB8AC3E}">
        <p14:creationId xmlns:p14="http://schemas.microsoft.com/office/powerpoint/2010/main" val="2813265615"/>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5" id="{3F0B41A0-FAEE-4A46-853F-6FDA5065A342}" vid="{D47959C9-0053-B14B-B701-94CE899E685D}"/>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テーマ</Template>
  <TotalTime>0</TotalTime>
  <Words>1323</Words>
  <Application>Microsoft Macintosh PowerPoint</Application>
  <PresentationFormat>画面に合わせる (4:3)</PresentationFormat>
  <Paragraphs>190</Paragraphs>
  <Slides>58</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58</vt:i4>
      </vt:variant>
    </vt:vector>
  </HeadingPairs>
  <TitlesOfParts>
    <vt:vector size="64" baseType="lpstr">
      <vt:lpstr>游ゴシック</vt:lpstr>
      <vt:lpstr>Arial</vt:lpstr>
      <vt:lpstr>Calibri</vt:lpstr>
      <vt:lpstr>Verdana</vt:lpstr>
      <vt:lpstr>Wingdings</vt:lpstr>
      <vt:lpstr>Office テーマ</vt:lpstr>
      <vt:lpstr>国連ベクトルタイル ツールキット 技術移転教材「わし」</vt:lpstr>
      <vt:lpstr>Scope and audience</vt:lpstr>
      <vt:lpstr>Executive Summary</vt:lpstr>
      <vt:lpstr>PowerPoint プレゼンテーション</vt:lpstr>
      <vt:lpstr>PowerPoint プレゼンテーション</vt:lpstr>
      <vt:lpstr>スタートとゴール</vt:lpstr>
      <vt:lpstr>Flow</vt:lpstr>
      <vt:lpstr>この技術移転ドキュメントについて</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host</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style</vt:lpstr>
      <vt:lpstr>PowerPoint プレゼンテーション</vt:lpstr>
      <vt:lpstr>PowerPoint プレゼンテーション</vt:lpstr>
      <vt:lpstr>PowerPoint プレゼンテーション</vt:lpstr>
      <vt:lpstr>produce</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optimize</vt:lpstr>
      <vt:lpstr>PowerPoint プレゼンテーション</vt:lpstr>
      <vt:lpstr>PowerPoint プレゼンテーション</vt:lpstr>
      <vt:lpstr>PowerPoint プレゼンテーション</vt:lpstr>
      <vt:lpstr>PowerPoint プレゼンテーション</vt:lpstr>
      <vt:lpstr>まとめ</vt:lpstr>
      <vt:lpstr>PowerPoint プレゼンテーション</vt:lpstr>
      <vt:lpstr>次に行うこと</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2020-07-17T06:52:21Z</dcterms:created>
  <dcterms:modified xsi:type="dcterms:W3CDTF">2020-08-19T01:53:44Z</dcterms:modified>
</cp:coreProperties>
</file>

<file path=docProps/thumbnail.jpeg>
</file>